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2" r:id="rId5"/>
    <p:sldId id="263" r:id="rId6"/>
    <p:sldId id="267" r:id="rId7"/>
    <p:sldId id="268" r:id="rId8"/>
    <p:sldId id="269" r:id="rId9"/>
    <p:sldId id="264" r:id="rId10"/>
    <p:sldId id="271" r:id="rId11"/>
    <p:sldId id="265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5A95B-4748-4FCF-A298-ABB6019839B9}" v="996" dt="2024-11-10T14:48:12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Grünzweil" userId="0486b1c61146c26f" providerId="LiveId" clId="{1675A95B-4748-4FCF-A298-ABB6019839B9}"/>
    <pc:docChg chg="undo redo custSel addSld delSld modSld sldOrd modMainMaster">
      <pc:chgData name="Lukas Grünzweil" userId="0486b1c61146c26f" providerId="LiveId" clId="{1675A95B-4748-4FCF-A298-ABB6019839B9}" dt="2024-11-10T14:54:30.660" v="2513" actId="1076"/>
      <pc:docMkLst>
        <pc:docMk/>
      </pc:docMkLst>
      <pc:sldChg chg="del">
        <pc:chgData name="Lukas Grünzweil" userId="0486b1c61146c26f" providerId="LiveId" clId="{1675A95B-4748-4FCF-A298-ABB6019839B9}" dt="2024-11-07T20:05:57.624" v="78" actId="47"/>
        <pc:sldMkLst>
          <pc:docMk/>
          <pc:sldMk cId="81733058" sldId="256"/>
        </pc:sldMkLst>
      </pc:sldChg>
      <pc:sldChg chg="modSp add del mod">
        <pc:chgData name="Lukas Grünzweil" userId="0486b1c61146c26f" providerId="LiveId" clId="{1675A95B-4748-4FCF-A298-ABB6019839B9}" dt="2024-11-07T20:42:46.280" v="605" actId="47"/>
        <pc:sldMkLst>
          <pc:docMk/>
          <pc:sldMk cId="3514738801" sldId="257"/>
        </pc:sldMkLst>
        <pc:spChg chg="mod">
          <ac:chgData name="Lukas Grünzweil" userId="0486b1c61146c26f" providerId="LiveId" clId="{1675A95B-4748-4FCF-A298-ABB6019839B9}" dt="2024-11-07T20:32:30.069" v="509" actId="27636"/>
          <ac:spMkLst>
            <pc:docMk/>
            <pc:sldMk cId="3514738801" sldId="257"/>
            <ac:spMk id="3" creationId="{35374AAA-BB6D-F790-E897-7E8215369591}"/>
          </ac:spMkLst>
        </pc:spChg>
      </pc:sldChg>
      <pc:sldChg chg="modSp mod">
        <pc:chgData name="Lukas Grünzweil" userId="0486b1c61146c26f" providerId="LiveId" clId="{1675A95B-4748-4FCF-A298-ABB6019839B9}" dt="2024-11-07T20:06:58.284" v="106" actId="1076"/>
        <pc:sldMkLst>
          <pc:docMk/>
          <pc:sldMk cId="4264789475" sldId="260"/>
        </pc:sldMkLst>
        <pc:spChg chg="mod">
          <ac:chgData name="Lukas Grünzweil" userId="0486b1c61146c26f" providerId="LiveId" clId="{1675A95B-4748-4FCF-A298-ABB6019839B9}" dt="2024-11-07T20:06:58.284" v="106" actId="1076"/>
          <ac:spMkLst>
            <pc:docMk/>
            <pc:sldMk cId="4264789475" sldId="260"/>
            <ac:spMk id="3" creationId="{FF937654-532D-DBD6-2B72-D4AA9A29F64D}"/>
          </ac:spMkLst>
        </pc:spChg>
        <pc:spChg chg="mod">
          <ac:chgData name="Lukas Grünzweil" userId="0486b1c61146c26f" providerId="LiveId" clId="{1675A95B-4748-4FCF-A298-ABB6019839B9}" dt="2024-11-07T20:06:18.420" v="104" actId="20577"/>
          <ac:spMkLst>
            <pc:docMk/>
            <pc:sldMk cId="4264789475" sldId="260"/>
            <ac:spMk id="4" creationId="{618C2166-35BF-5849-AA53-F2DF56802BE3}"/>
          </ac:spMkLst>
        </pc:spChg>
      </pc:sldChg>
      <pc:sldChg chg="del">
        <pc:chgData name="Lukas Grünzweil" userId="0486b1c61146c26f" providerId="LiveId" clId="{1675A95B-4748-4FCF-A298-ABB6019839B9}" dt="2024-11-07T20:05:58.500" v="79" actId="47"/>
        <pc:sldMkLst>
          <pc:docMk/>
          <pc:sldMk cId="1104726861" sldId="261"/>
        </pc:sldMkLst>
      </pc:sldChg>
      <pc:sldChg chg="addSp delSp modSp new del mod modTransition setBg">
        <pc:chgData name="Lukas Grünzweil" userId="0486b1c61146c26f" providerId="LiveId" clId="{1675A95B-4748-4FCF-A298-ABB6019839B9}" dt="2024-11-07T20:16:18.347" v="224" actId="47"/>
        <pc:sldMkLst>
          <pc:docMk/>
          <pc:sldMk cId="3581006378" sldId="261"/>
        </pc:sldMkLst>
        <pc:spChg chg="mod ord">
          <ac:chgData name="Lukas Grünzweil" userId="0486b1c61146c26f" providerId="LiveId" clId="{1675A95B-4748-4FCF-A298-ABB6019839B9}" dt="2024-11-07T20:15:32.157" v="218" actId="26606"/>
          <ac:spMkLst>
            <pc:docMk/>
            <pc:sldMk cId="3581006378" sldId="261"/>
            <ac:spMk id="2" creationId="{22AD3852-5C63-03DB-A01B-31DA082FDCCC}"/>
          </ac:spMkLst>
        </pc:spChg>
        <pc:spChg chg="add del">
          <ac:chgData name="Lukas Grünzweil" userId="0486b1c61146c26f" providerId="LiveId" clId="{1675A95B-4748-4FCF-A298-ABB6019839B9}" dt="2024-11-07T20:15:32.157" v="218" actId="26606"/>
          <ac:spMkLst>
            <pc:docMk/>
            <pc:sldMk cId="3581006378" sldId="261"/>
            <ac:spMk id="3" creationId="{715ED102-97F7-CEE8-D8FC-AB9698DAA51A}"/>
          </ac:spMkLst>
        </pc:spChg>
        <pc:spChg chg="add del">
          <ac:chgData name="Lukas Grünzweil" userId="0486b1c61146c26f" providerId="LiveId" clId="{1675A95B-4748-4FCF-A298-ABB6019839B9}" dt="2024-11-07T20:15:29.182" v="216" actId="26606"/>
          <ac:spMkLst>
            <pc:docMk/>
            <pc:sldMk cId="3581006378" sldId="261"/>
            <ac:spMk id="1028" creationId="{37C89E4B-3C9F-44B9-8B86-D9E3D112D8EC}"/>
          </ac:spMkLst>
        </pc:spChg>
        <pc:spChg chg="add del">
          <ac:chgData name="Lukas Grünzweil" userId="0486b1c61146c26f" providerId="LiveId" clId="{1675A95B-4748-4FCF-A298-ABB6019839B9}" dt="2024-11-07T20:15:08.069" v="214" actId="26606"/>
          <ac:spMkLst>
            <pc:docMk/>
            <pc:sldMk cId="3581006378" sldId="261"/>
            <ac:spMk id="1031" creationId="{37C89E4B-3C9F-44B9-8B86-D9E3D112D8EC}"/>
          </ac:spMkLst>
        </pc:spChg>
        <pc:spChg chg="add">
          <ac:chgData name="Lukas Grünzweil" userId="0486b1c61146c26f" providerId="LiveId" clId="{1675A95B-4748-4FCF-A298-ABB6019839B9}" dt="2024-11-07T20:15:32.157" v="218" actId="26606"/>
          <ac:spMkLst>
            <pc:docMk/>
            <pc:sldMk cId="3581006378" sldId="261"/>
            <ac:spMk id="1032" creationId="{37C89E4B-3C9F-44B9-8B86-D9E3D112D8EC}"/>
          </ac:spMkLst>
        </pc:spChg>
        <pc:picChg chg="add mod">
          <ac:chgData name="Lukas Grünzweil" userId="0486b1c61146c26f" providerId="LiveId" clId="{1675A95B-4748-4FCF-A298-ABB6019839B9}" dt="2024-11-07T20:15:32.157" v="218" actId="26606"/>
          <ac:picMkLst>
            <pc:docMk/>
            <pc:sldMk cId="3581006378" sldId="261"/>
            <ac:picMk id="1026" creationId="{16B52495-2D83-2C94-ED4E-4D4EDF3979ED}"/>
          </ac:picMkLst>
        </pc:picChg>
        <pc:cxnChg chg="add del">
          <ac:chgData name="Lukas Grünzweil" userId="0486b1c61146c26f" providerId="LiveId" clId="{1675A95B-4748-4FCF-A298-ABB6019839B9}" dt="2024-11-07T20:15:29.182" v="216" actId="26606"/>
          <ac:cxnSpMkLst>
            <pc:docMk/>
            <pc:sldMk cId="3581006378" sldId="261"/>
            <ac:cxnSpMk id="1029" creationId="{AA2EAA10-076F-46BD-8F0F-B9A2FB77A85C}"/>
          </ac:cxnSpMkLst>
        </pc:cxnChg>
        <pc:cxnChg chg="add del">
          <ac:chgData name="Lukas Grünzweil" userId="0486b1c61146c26f" providerId="LiveId" clId="{1675A95B-4748-4FCF-A298-ABB6019839B9}" dt="2024-11-07T20:15:29.182" v="216" actId="26606"/>
          <ac:cxnSpMkLst>
            <pc:docMk/>
            <pc:sldMk cId="3581006378" sldId="261"/>
            <ac:cxnSpMk id="1030" creationId="{D891E407-403B-4764-86C9-33A56D3BCAA3}"/>
          </ac:cxnSpMkLst>
        </pc:cxnChg>
        <pc:cxnChg chg="add del">
          <ac:chgData name="Lukas Grünzweil" userId="0486b1c61146c26f" providerId="LiveId" clId="{1675A95B-4748-4FCF-A298-ABB6019839B9}" dt="2024-11-07T20:15:08.069" v="214" actId="26606"/>
          <ac:cxnSpMkLst>
            <pc:docMk/>
            <pc:sldMk cId="3581006378" sldId="261"/>
            <ac:cxnSpMk id="1033" creationId="{AA2EAA10-076F-46BD-8F0F-B9A2FB77A85C}"/>
          </ac:cxnSpMkLst>
        </pc:cxnChg>
        <pc:cxnChg chg="add">
          <ac:chgData name="Lukas Grünzweil" userId="0486b1c61146c26f" providerId="LiveId" clId="{1675A95B-4748-4FCF-A298-ABB6019839B9}" dt="2024-11-07T20:15:32.157" v="218" actId="26606"/>
          <ac:cxnSpMkLst>
            <pc:docMk/>
            <pc:sldMk cId="3581006378" sldId="261"/>
            <ac:cxnSpMk id="1034" creationId="{AA2EAA10-076F-46BD-8F0F-B9A2FB77A85C}"/>
          </ac:cxnSpMkLst>
        </pc:cxnChg>
        <pc:cxnChg chg="add del">
          <ac:chgData name="Lukas Grünzweil" userId="0486b1c61146c26f" providerId="LiveId" clId="{1675A95B-4748-4FCF-A298-ABB6019839B9}" dt="2024-11-07T20:15:08.069" v="214" actId="26606"/>
          <ac:cxnSpMkLst>
            <pc:docMk/>
            <pc:sldMk cId="3581006378" sldId="261"/>
            <ac:cxnSpMk id="1035" creationId="{D891E407-403B-4764-86C9-33A56D3BCAA3}"/>
          </ac:cxnSpMkLst>
        </pc:cxnChg>
        <pc:cxnChg chg="add">
          <ac:chgData name="Lukas Grünzweil" userId="0486b1c61146c26f" providerId="LiveId" clId="{1675A95B-4748-4FCF-A298-ABB6019839B9}" dt="2024-11-07T20:15:32.157" v="218" actId="26606"/>
          <ac:cxnSpMkLst>
            <pc:docMk/>
            <pc:sldMk cId="3581006378" sldId="261"/>
            <ac:cxnSpMk id="1036" creationId="{D891E407-403B-4764-86C9-33A56D3BCAA3}"/>
          </ac:cxnSpMkLst>
        </pc:cxnChg>
      </pc:sldChg>
      <pc:sldChg chg="modSp add del mod">
        <pc:chgData name="Lukas Grünzweil" userId="0486b1c61146c26f" providerId="LiveId" clId="{1675A95B-4748-4FCF-A298-ABB6019839B9}" dt="2024-11-07T20:15:05.119" v="208" actId="2890"/>
        <pc:sldMkLst>
          <pc:docMk/>
          <pc:sldMk cId="243836514" sldId="262"/>
        </pc:sldMkLst>
        <pc:spChg chg="mod">
          <ac:chgData name="Lukas Grünzweil" userId="0486b1c61146c26f" providerId="LiveId" clId="{1675A95B-4748-4FCF-A298-ABB6019839B9}" dt="2024-11-07T20:14:38.647" v="205" actId="1076"/>
          <ac:spMkLst>
            <pc:docMk/>
            <pc:sldMk cId="243836514" sldId="262"/>
            <ac:spMk id="2" creationId="{E629DB83-03C5-E61D-4E16-4787A9B0989B}"/>
          </ac:spMkLst>
        </pc:spChg>
        <pc:picChg chg="mod">
          <ac:chgData name="Lukas Grünzweil" userId="0486b1c61146c26f" providerId="LiveId" clId="{1675A95B-4748-4FCF-A298-ABB6019839B9}" dt="2024-11-07T20:14:37.659" v="204" actId="1076"/>
          <ac:picMkLst>
            <pc:docMk/>
            <pc:sldMk cId="243836514" sldId="262"/>
            <ac:picMk id="1026" creationId="{E78B4A0E-0ADF-2717-9A1B-7B43A1445611}"/>
          </ac:picMkLst>
        </pc:picChg>
      </pc:sldChg>
      <pc:sldChg chg="modSp del mod">
        <pc:chgData name="Lukas Grünzweil" userId="0486b1c61146c26f" providerId="LiveId" clId="{1675A95B-4748-4FCF-A298-ABB6019839B9}" dt="2024-11-07T20:05:55.465" v="76" actId="47"/>
        <pc:sldMkLst>
          <pc:docMk/>
          <pc:sldMk cId="892607651" sldId="262"/>
        </pc:sldMkLst>
        <pc:spChg chg="mod">
          <ac:chgData name="Lukas Grünzweil" userId="0486b1c61146c26f" providerId="LiveId" clId="{1675A95B-4748-4FCF-A298-ABB6019839B9}" dt="2024-11-07T20:05:40.830" v="73" actId="20577"/>
          <ac:spMkLst>
            <pc:docMk/>
            <pc:sldMk cId="892607651" sldId="262"/>
            <ac:spMk id="4" creationId="{0ECEAC8D-67AE-E553-1953-73F35A6EFB98}"/>
          </ac:spMkLst>
        </pc:spChg>
      </pc:sldChg>
      <pc:sldChg chg="modSp add del">
        <pc:chgData name="Lukas Grünzweil" userId="0486b1c61146c26f" providerId="LiveId" clId="{1675A95B-4748-4FCF-A298-ABB6019839B9}" dt="2024-11-07T20:15:05.695" v="210" actId="2890"/>
        <pc:sldMkLst>
          <pc:docMk/>
          <pc:sldMk cId="1120599437" sldId="262"/>
        </pc:sldMkLst>
        <pc:picChg chg="mod">
          <ac:chgData name="Lukas Grünzweil" userId="0486b1c61146c26f" providerId="LiveId" clId="{1675A95B-4748-4FCF-A298-ABB6019839B9}" dt="2024-11-07T20:13:19.171" v="199" actId="1076"/>
          <ac:picMkLst>
            <pc:docMk/>
            <pc:sldMk cId="1120599437" sldId="262"/>
            <ac:picMk id="1026" creationId="{A507C1FB-048C-47AB-4CA0-9DB196D6ECB1}"/>
          </ac:picMkLst>
        </pc:picChg>
      </pc:sldChg>
      <pc:sldChg chg="addSp delSp modSp add del mod">
        <pc:chgData name="Lukas Grünzweil" userId="0486b1c61146c26f" providerId="LiveId" clId="{1675A95B-4748-4FCF-A298-ABB6019839B9}" dt="2024-11-07T20:15:07.549" v="213" actId="2890"/>
        <pc:sldMkLst>
          <pc:docMk/>
          <pc:sldMk cId="1240970174" sldId="262"/>
        </pc:sldMkLst>
        <pc:spChg chg="mod">
          <ac:chgData name="Lukas Grünzweil" userId="0486b1c61146c26f" providerId="LiveId" clId="{1675A95B-4748-4FCF-A298-ABB6019839B9}" dt="2024-11-07T20:12:35.287" v="189" actId="1076"/>
          <ac:spMkLst>
            <pc:docMk/>
            <pc:sldMk cId="1240970174" sldId="262"/>
            <ac:spMk id="2" creationId="{80BE2761-63F9-C578-A1B0-B8F01B0356F5}"/>
          </ac:spMkLst>
        </pc:spChg>
        <pc:spChg chg="add mod">
          <ac:chgData name="Lukas Grünzweil" userId="0486b1c61146c26f" providerId="LiveId" clId="{1675A95B-4748-4FCF-A298-ABB6019839B9}" dt="2024-11-07T20:12:39.068" v="190" actId="478"/>
          <ac:spMkLst>
            <pc:docMk/>
            <pc:sldMk cId="1240970174" sldId="262"/>
            <ac:spMk id="3" creationId="{031C17FF-AC91-8464-86DF-FFCAC7D3059E}"/>
          </ac:spMkLst>
        </pc:spChg>
        <pc:picChg chg="add del">
          <ac:chgData name="Lukas Grünzweil" userId="0486b1c61146c26f" providerId="LiveId" clId="{1675A95B-4748-4FCF-A298-ABB6019839B9}" dt="2024-11-07T20:15:06.865" v="212" actId="478"/>
          <ac:picMkLst>
            <pc:docMk/>
            <pc:sldMk cId="1240970174" sldId="262"/>
            <ac:picMk id="1026" creationId="{4A75D6AD-E105-0F89-88F0-DA8B268B6EF1}"/>
          </ac:picMkLst>
        </pc:picChg>
      </pc:sldChg>
      <pc:sldChg chg="modSp new del mod">
        <pc:chgData name="Lukas Grünzweil" userId="0486b1c61146c26f" providerId="LiveId" clId="{1675A95B-4748-4FCF-A298-ABB6019839B9}" dt="2024-11-07T20:11:00.100" v="182" actId="47"/>
        <pc:sldMkLst>
          <pc:docMk/>
          <pc:sldMk cId="2096244223" sldId="262"/>
        </pc:sldMkLst>
        <pc:spChg chg="mod">
          <ac:chgData name="Lukas Grünzweil" userId="0486b1c61146c26f" providerId="LiveId" clId="{1675A95B-4748-4FCF-A298-ABB6019839B9}" dt="2024-11-07T20:10:15.767" v="175" actId="20577"/>
          <ac:spMkLst>
            <pc:docMk/>
            <pc:sldMk cId="2096244223" sldId="262"/>
            <ac:spMk id="2" creationId="{61813BD7-8BB5-BF7E-E714-91C3EBD78588}"/>
          </ac:spMkLst>
        </pc:spChg>
      </pc:sldChg>
      <pc:sldChg chg="addSp delSp modSp add del mod modTransition setBg modAnim">
        <pc:chgData name="Lukas Grünzweil" userId="0486b1c61146c26f" providerId="LiveId" clId="{1675A95B-4748-4FCF-A298-ABB6019839B9}" dt="2024-11-10T14:07:56.066" v="2363" actId="20577"/>
        <pc:sldMkLst>
          <pc:docMk/>
          <pc:sldMk cId="3651985745" sldId="262"/>
        </pc:sldMkLst>
        <pc:spChg chg="mod ord">
          <ac:chgData name="Lukas Grünzweil" userId="0486b1c61146c26f" providerId="LiveId" clId="{1675A95B-4748-4FCF-A298-ABB6019839B9}" dt="2024-11-10T14:03:57.185" v="2294" actId="2711"/>
          <ac:spMkLst>
            <pc:docMk/>
            <pc:sldMk cId="3651985745" sldId="262"/>
            <ac:spMk id="2" creationId="{2F028C70-3E3E-CBEA-34DB-189E79D8E663}"/>
          </ac:spMkLst>
        </pc:spChg>
        <pc:spChg chg="del">
          <ac:chgData name="Lukas Grünzweil" userId="0486b1c61146c26f" providerId="LiveId" clId="{1675A95B-4748-4FCF-A298-ABB6019839B9}" dt="2024-11-07T20:15:34.832" v="219" actId="26606"/>
          <ac:spMkLst>
            <pc:docMk/>
            <pc:sldMk cId="3651985745" sldId="262"/>
            <ac:spMk id="3" creationId="{164F3B62-6761-491E-69FE-0E64E34BFEAB}"/>
          </ac:spMkLst>
        </pc:spChg>
        <pc:spChg chg="add mod">
          <ac:chgData name="Lukas Grünzweil" userId="0486b1c61146c26f" providerId="LiveId" clId="{1675A95B-4748-4FCF-A298-ABB6019839B9}" dt="2024-11-10T14:07:56.066" v="2363" actId="20577"/>
          <ac:spMkLst>
            <pc:docMk/>
            <pc:sldMk cId="3651985745" sldId="262"/>
            <ac:spMk id="5" creationId="{7C22CD6C-FD8A-E8A4-6F09-CD8FE7991DCA}"/>
          </ac:spMkLst>
        </pc:spChg>
        <pc:spChg chg="add">
          <ac:chgData name="Lukas Grünzweil" userId="0486b1c61146c26f" providerId="LiveId" clId="{1675A95B-4748-4FCF-A298-ABB6019839B9}" dt="2024-11-07T20:15:34.832" v="219" actId="26606"/>
          <ac:spMkLst>
            <pc:docMk/>
            <pc:sldMk cId="3651985745" sldId="262"/>
            <ac:spMk id="1031" creationId="{37C89E4B-3C9F-44B9-8B86-D9E3D112D8EC}"/>
          </ac:spMkLst>
        </pc:spChg>
        <pc:picChg chg="add del mod">
          <ac:chgData name="Lukas Grünzweil" userId="0486b1c61146c26f" providerId="LiveId" clId="{1675A95B-4748-4FCF-A298-ABB6019839B9}" dt="2024-11-07T20:18:13.106" v="228" actId="478"/>
          <ac:picMkLst>
            <pc:docMk/>
            <pc:sldMk cId="3651985745" sldId="262"/>
            <ac:picMk id="4" creationId="{8C130585-B80F-42A2-A2D6-1E52C102D5D6}"/>
          </ac:picMkLst>
        </pc:picChg>
        <pc:picChg chg="mod">
          <ac:chgData name="Lukas Grünzweil" userId="0486b1c61146c26f" providerId="LiveId" clId="{1675A95B-4748-4FCF-A298-ABB6019839B9}" dt="2024-11-07T20:15:34.832" v="219" actId="26606"/>
          <ac:picMkLst>
            <pc:docMk/>
            <pc:sldMk cId="3651985745" sldId="262"/>
            <ac:picMk id="1026" creationId="{04B40B6B-C9CB-758A-5768-35B394743288}"/>
          </ac:picMkLst>
        </pc:picChg>
        <pc:cxnChg chg="add">
          <ac:chgData name="Lukas Grünzweil" userId="0486b1c61146c26f" providerId="LiveId" clId="{1675A95B-4748-4FCF-A298-ABB6019839B9}" dt="2024-11-07T20:15:34.832" v="219" actId="26606"/>
          <ac:cxnSpMkLst>
            <pc:docMk/>
            <pc:sldMk cId="3651985745" sldId="262"/>
            <ac:cxnSpMk id="1033" creationId="{AA2EAA10-076F-46BD-8F0F-B9A2FB77A85C}"/>
          </ac:cxnSpMkLst>
        </pc:cxnChg>
        <pc:cxnChg chg="add">
          <ac:chgData name="Lukas Grünzweil" userId="0486b1c61146c26f" providerId="LiveId" clId="{1675A95B-4748-4FCF-A298-ABB6019839B9}" dt="2024-11-07T20:15:34.832" v="219" actId="26606"/>
          <ac:cxnSpMkLst>
            <pc:docMk/>
            <pc:sldMk cId="3651985745" sldId="262"/>
            <ac:cxnSpMk id="1035" creationId="{D891E407-403B-4764-86C9-33A56D3BCAA3}"/>
          </ac:cxnSpMkLst>
        </pc:cxnChg>
      </pc:sldChg>
      <pc:sldChg chg="addSp delSp modSp new mod modTransition delAnim modAnim">
        <pc:chgData name="Lukas Grünzweil" userId="0486b1c61146c26f" providerId="LiveId" clId="{1675A95B-4748-4FCF-A298-ABB6019839B9}" dt="2024-11-08T19:06:07.867" v="998"/>
        <pc:sldMkLst>
          <pc:docMk/>
          <pc:sldMk cId="719308788" sldId="263"/>
        </pc:sldMkLst>
        <pc:spChg chg="mod">
          <ac:chgData name="Lukas Grünzweil" userId="0486b1c61146c26f" providerId="LiveId" clId="{1675A95B-4748-4FCF-A298-ABB6019839B9}" dt="2024-11-07T20:27:12.391" v="420" actId="1076"/>
          <ac:spMkLst>
            <pc:docMk/>
            <pc:sldMk cId="719308788" sldId="263"/>
            <ac:spMk id="2" creationId="{A210C6BF-7C8B-D31D-01A4-A14F698433B9}"/>
          </ac:spMkLst>
        </pc:spChg>
        <pc:spChg chg="add mod">
          <ac:chgData name="Lukas Grünzweil" userId="0486b1c61146c26f" providerId="LiveId" clId="{1675A95B-4748-4FCF-A298-ABB6019839B9}" dt="2024-11-08T18:47:44.575" v="728" actId="14100"/>
          <ac:spMkLst>
            <pc:docMk/>
            <pc:sldMk cId="719308788" sldId="263"/>
            <ac:spMk id="3" creationId="{E30A87ED-D957-DF39-37B8-13B7162AB3B0}"/>
          </ac:spMkLst>
        </pc:spChg>
        <pc:spChg chg="del">
          <ac:chgData name="Lukas Grünzweil" userId="0486b1c61146c26f" providerId="LiveId" clId="{1675A95B-4748-4FCF-A298-ABB6019839B9}" dt="2024-11-07T20:23:11.707" v="405"/>
          <ac:spMkLst>
            <pc:docMk/>
            <pc:sldMk cId="719308788" sldId="263"/>
            <ac:spMk id="3" creationId="{EF3EC800-7243-B90C-5AB0-217CE9887F1B}"/>
          </ac:spMkLst>
        </pc:spChg>
        <pc:spChg chg="add del mod">
          <ac:chgData name="Lukas Grünzweil" userId="0486b1c61146c26f" providerId="LiveId" clId="{1675A95B-4748-4FCF-A298-ABB6019839B9}" dt="2024-11-07T20:27:20.301" v="421" actId="478"/>
          <ac:spMkLst>
            <pc:docMk/>
            <pc:sldMk cId="719308788" sldId="263"/>
            <ac:spMk id="4" creationId="{5DB8D7D5-739F-3C02-2C47-0E1F07B46095}"/>
          </ac:spMkLst>
        </pc:spChg>
        <pc:spChg chg="add mod">
          <ac:chgData name="Lukas Grünzweil" userId="0486b1c61146c26f" providerId="LiveId" clId="{1675A95B-4748-4FCF-A298-ABB6019839B9}" dt="2024-11-08T19:05:27.126" v="990" actId="1076"/>
          <ac:spMkLst>
            <pc:docMk/>
            <pc:sldMk cId="719308788" sldId="263"/>
            <ac:spMk id="4" creationId="{83B5B961-17D5-F033-3E17-7B6F3476FDCD}"/>
          </ac:spMkLst>
        </pc:spChg>
        <pc:spChg chg="add mod">
          <ac:chgData name="Lukas Grünzweil" userId="0486b1c61146c26f" providerId="LiveId" clId="{1675A95B-4748-4FCF-A298-ABB6019839B9}" dt="2024-11-07T20:29:42.649" v="499" actId="164"/>
          <ac:spMkLst>
            <pc:docMk/>
            <pc:sldMk cId="719308788" sldId="263"/>
            <ac:spMk id="5" creationId="{86A3662C-8EC1-32F7-241C-61DC8D516458}"/>
          </ac:spMkLst>
        </pc:spChg>
        <pc:spChg chg="add del mod">
          <ac:chgData name="Lukas Grünzweil" userId="0486b1c61146c26f" providerId="LiveId" clId="{1675A95B-4748-4FCF-A298-ABB6019839B9}" dt="2024-11-07T20:28:04.127" v="429"/>
          <ac:spMkLst>
            <pc:docMk/>
            <pc:sldMk cId="719308788" sldId="263"/>
            <ac:spMk id="6" creationId="{42024D06-81B3-BF21-0B30-1698ACF0F33A}"/>
          </ac:spMkLst>
        </pc:spChg>
        <pc:spChg chg="add mod">
          <ac:chgData name="Lukas Grünzweil" userId="0486b1c61146c26f" providerId="LiveId" clId="{1675A95B-4748-4FCF-A298-ABB6019839B9}" dt="2024-11-08T19:05:32.324" v="991" actId="1076"/>
          <ac:spMkLst>
            <pc:docMk/>
            <pc:sldMk cId="719308788" sldId="263"/>
            <ac:spMk id="6" creationId="{C976D0A0-98FD-3E5B-372F-65591D13279A}"/>
          </ac:spMkLst>
        </pc:spChg>
        <pc:spChg chg="add mod">
          <ac:chgData name="Lukas Grünzweil" userId="0486b1c61146c26f" providerId="LiveId" clId="{1675A95B-4748-4FCF-A298-ABB6019839B9}" dt="2024-11-08T19:05:46.989" v="995" actId="1076"/>
          <ac:spMkLst>
            <pc:docMk/>
            <pc:sldMk cId="719308788" sldId="263"/>
            <ac:spMk id="7" creationId="{065D173A-D914-98D9-770A-84A180E0AD23}"/>
          </ac:spMkLst>
        </pc:spChg>
        <pc:spChg chg="add del mod">
          <ac:chgData name="Lukas Grünzweil" userId="0486b1c61146c26f" providerId="LiveId" clId="{1675A95B-4748-4FCF-A298-ABB6019839B9}" dt="2024-11-07T20:28:22.043" v="439" actId="478"/>
          <ac:spMkLst>
            <pc:docMk/>
            <pc:sldMk cId="719308788" sldId="263"/>
            <ac:spMk id="7" creationId="{D25CAFE1-7B51-139E-2505-EBDD00279A0E}"/>
          </ac:spMkLst>
        </pc:spChg>
        <pc:spChg chg="add mod">
          <ac:chgData name="Lukas Grünzweil" userId="0486b1c61146c26f" providerId="LiveId" clId="{1675A95B-4748-4FCF-A298-ABB6019839B9}" dt="2024-11-08T18:47:06.570" v="717" actId="6549"/>
          <ac:spMkLst>
            <pc:docMk/>
            <pc:sldMk cId="719308788" sldId="263"/>
            <ac:spMk id="8" creationId="{F168CA0E-C375-3607-DA91-D431944267D5}"/>
          </ac:spMkLst>
        </pc:spChg>
        <pc:spChg chg="add mod">
          <ac:chgData name="Lukas Grünzweil" userId="0486b1c61146c26f" providerId="LiveId" clId="{1675A95B-4748-4FCF-A298-ABB6019839B9}" dt="2024-11-07T20:34:07.647" v="518" actId="164"/>
          <ac:spMkLst>
            <pc:docMk/>
            <pc:sldMk cId="719308788" sldId="263"/>
            <ac:spMk id="10" creationId="{4087A742-8477-0AC8-B2A7-1886FD66AD9C}"/>
          </ac:spMkLst>
        </pc:spChg>
        <pc:spChg chg="add del mod">
          <ac:chgData name="Lukas Grünzweil" userId="0486b1c61146c26f" providerId="LiveId" clId="{1675A95B-4748-4FCF-A298-ABB6019839B9}" dt="2024-11-08T18:47:15.275" v="723" actId="478"/>
          <ac:spMkLst>
            <pc:docMk/>
            <pc:sldMk cId="719308788" sldId="263"/>
            <ac:spMk id="12" creationId="{2E4B0D99-8BE1-F367-634B-785B17AEC180}"/>
          </ac:spMkLst>
        </pc:spChg>
        <pc:spChg chg="add del mod">
          <ac:chgData name="Lukas Grünzweil" userId="0486b1c61146c26f" providerId="LiveId" clId="{1675A95B-4748-4FCF-A298-ABB6019839B9}" dt="2024-11-08T18:47:13.997" v="722" actId="478"/>
          <ac:spMkLst>
            <pc:docMk/>
            <pc:sldMk cId="719308788" sldId="263"/>
            <ac:spMk id="13" creationId="{90FDCE8D-CA92-829F-1C61-2A0BFF93B20D}"/>
          </ac:spMkLst>
        </pc:spChg>
        <pc:spChg chg="add del mod">
          <ac:chgData name="Lukas Grünzweil" userId="0486b1c61146c26f" providerId="LiveId" clId="{1675A95B-4748-4FCF-A298-ABB6019839B9}" dt="2024-11-08T18:47:12.565" v="721" actId="478"/>
          <ac:spMkLst>
            <pc:docMk/>
            <pc:sldMk cId="719308788" sldId="263"/>
            <ac:spMk id="14" creationId="{853C5885-103D-8B79-430C-603BFA9C82CC}"/>
          </ac:spMkLst>
        </pc:spChg>
        <pc:spChg chg="add mod">
          <ac:chgData name="Lukas Grünzweil" userId="0486b1c61146c26f" providerId="LiveId" clId="{1675A95B-4748-4FCF-A298-ABB6019839B9}" dt="2024-11-08T19:05:54.667" v="996" actId="1076"/>
          <ac:spMkLst>
            <pc:docMk/>
            <pc:sldMk cId="719308788" sldId="263"/>
            <ac:spMk id="16" creationId="{8DE5482B-6BA0-7887-E453-0153082DEDA1}"/>
          </ac:spMkLst>
        </pc:spChg>
        <pc:spChg chg="add mod">
          <ac:chgData name="Lukas Grünzweil" userId="0486b1c61146c26f" providerId="LiveId" clId="{1675A95B-4748-4FCF-A298-ABB6019839B9}" dt="2024-11-08T19:05:35.621" v="992" actId="1076"/>
          <ac:spMkLst>
            <pc:docMk/>
            <pc:sldMk cId="719308788" sldId="263"/>
            <ac:spMk id="18" creationId="{209BB173-DD52-A780-8027-A3712049A790}"/>
          </ac:spMkLst>
        </pc:spChg>
        <pc:spChg chg="add mod">
          <ac:chgData name="Lukas Grünzweil" userId="0486b1c61146c26f" providerId="LiveId" clId="{1675A95B-4748-4FCF-A298-ABB6019839B9}" dt="2024-11-08T19:05:27.126" v="990" actId="1076"/>
          <ac:spMkLst>
            <pc:docMk/>
            <pc:sldMk cId="719308788" sldId="263"/>
            <ac:spMk id="20" creationId="{3BCF94D9-C5D9-652A-D25F-D7DE780805EB}"/>
          </ac:spMkLst>
        </pc:spChg>
        <pc:grpChg chg="add del mod">
          <ac:chgData name="Lukas Grünzweil" userId="0486b1c61146c26f" providerId="LiveId" clId="{1675A95B-4748-4FCF-A298-ABB6019839B9}" dt="2024-11-08T18:47:08.815" v="718" actId="478"/>
          <ac:grpSpMkLst>
            <pc:docMk/>
            <pc:sldMk cId="719308788" sldId="263"/>
            <ac:grpSpMk id="9" creationId="{6303986C-01C1-BC76-4254-73DD022E3AC9}"/>
          </ac:grpSpMkLst>
        </pc:grpChg>
        <pc:grpChg chg="add mod">
          <ac:chgData name="Lukas Grünzweil" userId="0486b1c61146c26f" providerId="LiveId" clId="{1675A95B-4748-4FCF-A298-ABB6019839B9}" dt="2024-11-08T18:49:30.662" v="765" actId="164"/>
          <ac:grpSpMkLst>
            <pc:docMk/>
            <pc:sldMk cId="719308788" sldId="263"/>
            <ac:grpSpMk id="10" creationId="{C81D8588-D8D6-893F-C653-5B2A508FF5C9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11" creationId="{6E78ECE1-82A9-F7A9-395B-C2EABFF4FC95}"/>
          </ac:grpSpMkLst>
        </pc:grpChg>
        <pc:grpChg chg="add del mod">
          <ac:chgData name="Lukas Grünzweil" userId="0486b1c61146c26f" providerId="LiveId" clId="{1675A95B-4748-4FCF-A298-ABB6019839B9}" dt="2024-11-07T20:34:34.741" v="524" actId="478"/>
          <ac:grpSpMkLst>
            <pc:docMk/>
            <pc:sldMk cId="719308788" sldId="263"/>
            <ac:grpSpMk id="11" creationId="{AB954739-CBCF-A758-F4C2-3348EC139AFF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15" creationId="{7D1CC974-E504-8E7C-2FA7-BC64BC470066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17" creationId="{1D1B4F4F-D45F-78A1-8DBC-235CB150DC63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19" creationId="{8F8427CD-7A18-DD0F-BBD4-FB9593A9F7F7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21" creationId="{1B3F378C-D563-4BAE-9342-7630BB563D89}"/>
          </ac:grpSpMkLst>
        </pc:grpChg>
        <pc:picChg chg="add del mod">
          <ac:chgData name="Lukas Grünzweil" userId="0486b1c61146c26f" providerId="LiveId" clId="{1675A95B-4748-4FCF-A298-ABB6019839B9}" dt="2024-11-08T18:46:56.755" v="715" actId="478"/>
          <ac:picMkLst>
            <pc:docMk/>
            <pc:sldMk cId="719308788" sldId="263"/>
            <ac:picMk id="1026" creationId="{9556CF3A-CFB6-2DDC-7F3B-94ADA15C0921}"/>
          </ac:picMkLst>
        </pc:picChg>
        <pc:picChg chg="add mod">
          <ac:chgData name="Lukas Grünzweil" userId="0486b1c61146c26f" providerId="LiveId" clId="{1675A95B-4748-4FCF-A298-ABB6019839B9}" dt="2024-11-08T19:05:27.126" v="990" actId="1076"/>
          <ac:picMkLst>
            <pc:docMk/>
            <pc:sldMk cId="719308788" sldId="263"/>
            <ac:picMk id="1028" creationId="{BDDA0647-146B-6EB5-443F-9514A88DCE99}"/>
          </ac:picMkLst>
        </pc:picChg>
        <pc:picChg chg="add mod">
          <ac:chgData name="Lukas Grünzweil" userId="0486b1c61146c26f" providerId="LiveId" clId="{1675A95B-4748-4FCF-A298-ABB6019839B9}" dt="2024-11-08T19:05:27.126" v="990" actId="1076"/>
          <ac:picMkLst>
            <pc:docMk/>
            <pc:sldMk cId="719308788" sldId="263"/>
            <ac:picMk id="1030" creationId="{B222BAC6-D76E-8A40-46D9-1C5B955CED92}"/>
          </ac:picMkLst>
        </pc:picChg>
        <pc:picChg chg="add mod">
          <ac:chgData name="Lukas Grünzweil" userId="0486b1c61146c26f" providerId="LiveId" clId="{1675A95B-4748-4FCF-A298-ABB6019839B9}" dt="2024-11-08T19:05:27.126" v="990" actId="1076"/>
          <ac:picMkLst>
            <pc:docMk/>
            <pc:sldMk cId="719308788" sldId="263"/>
            <ac:picMk id="1032" creationId="{A8CED82E-7C5E-C886-113A-1FB641F459E1}"/>
          </ac:picMkLst>
        </pc:picChg>
        <pc:picChg chg="add del mod">
          <ac:chgData name="Lukas Grünzweil" userId="0486b1c61146c26f" providerId="LiveId" clId="{1675A95B-4748-4FCF-A298-ABB6019839B9}" dt="2024-11-07T20:27:09.374" v="419" actId="478"/>
          <ac:picMkLst>
            <pc:docMk/>
            <pc:sldMk cId="719308788" sldId="263"/>
            <ac:picMk id="2050" creationId="{1B0F958A-5CB9-136D-1978-967705D000D3}"/>
          </ac:picMkLst>
        </pc:picChg>
        <pc:picChg chg="add mod">
          <ac:chgData name="Lukas Grünzweil" userId="0486b1c61146c26f" providerId="LiveId" clId="{1675A95B-4748-4FCF-A298-ABB6019839B9}" dt="2024-11-07T20:34:07.647" v="518" actId="164"/>
          <ac:picMkLst>
            <pc:docMk/>
            <pc:sldMk cId="719308788" sldId="263"/>
            <ac:picMk id="2052" creationId="{8225A7D0-847A-5818-C05B-400E5023D52A}"/>
          </ac:picMkLst>
        </pc:picChg>
      </pc:sldChg>
      <pc:sldChg chg="modSp del mod">
        <pc:chgData name="Lukas Grünzweil" userId="0486b1c61146c26f" providerId="LiveId" clId="{1675A95B-4748-4FCF-A298-ABB6019839B9}" dt="2024-11-07T20:05:56.649" v="77" actId="47"/>
        <pc:sldMkLst>
          <pc:docMk/>
          <pc:sldMk cId="2157724457" sldId="263"/>
        </pc:sldMkLst>
        <pc:spChg chg="mod">
          <ac:chgData name="Lukas Grünzweil" userId="0486b1c61146c26f" providerId="LiveId" clId="{1675A95B-4748-4FCF-A298-ABB6019839B9}" dt="2024-11-07T20:05:46.343" v="75" actId="20577"/>
          <ac:spMkLst>
            <pc:docMk/>
            <pc:sldMk cId="2157724457" sldId="263"/>
            <ac:spMk id="3" creationId="{132C9D20-D04C-9FBE-BC39-D773B15D4EB0}"/>
          </ac:spMkLst>
        </pc:spChg>
        <pc:spChg chg="mod">
          <ac:chgData name="Lukas Grünzweil" userId="0486b1c61146c26f" providerId="LiveId" clId="{1675A95B-4748-4FCF-A298-ABB6019839B9}" dt="2024-11-07T20:05:43.145" v="74" actId="20577"/>
          <ac:spMkLst>
            <pc:docMk/>
            <pc:sldMk cId="2157724457" sldId="263"/>
            <ac:spMk id="4" creationId="{66675C73-98CE-2FF6-0C43-1BA3052EBE1C}"/>
          </ac:spMkLst>
        </pc:spChg>
      </pc:sldChg>
      <pc:sldChg chg="addSp delSp modSp new mod modAnim">
        <pc:chgData name="Lukas Grünzweil" userId="0486b1c61146c26f" providerId="LiveId" clId="{1675A95B-4748-4FCF-A298-ABB6019839B9}" dt="2024-11-08T19:27:55.095" v="1342"/>
        <pc:sldMkLst>
          <pc:docMk/>
          <pc:sldMk cId="1085933681" sldId="264"/>
        </pc:sldMkLst>
        <pc:spChg chg="mod">
          <ac:chgData name="Lukas Grünzweil" userId="0486b1c61146c26f" providerId="LiveId" clId="{1675A95B-4748-4FCF-A298-ABB6019839B9}" dt="2024-11-07T20:47:01.553" v="661" actId="20577"/>
          <ac:spMkLst>
            <pc:docMk/>
            <pc:sldMk cId="1085933681" sldId="264"/>
            <ac:spMk id="2" creationId="{A591E747-FEB7-1D69-7D41-80DFC48E73BD}"/>
          </ac:spMkLst>
        </pc:spChg>
        <pc:spChg chg="del">
          <ac:chgData name="Lukas Grünzweil" userId="0486b1c61146c26f" providerId="LiveId" clId="{1675A95B-4748-4FCF-A298-ABB6019839B9}" dt="2024-11-08T19:15:21.409" v="1298" actId="478"/>
          <ac:spMkLst>
            <pc:docMk/>
            <pc:sldMk cId="1085933681" sldId="264"/>
            <ac:spMk id="3" creationId="{B4B96FF8-8131-CA7B-8B5A-0E06FB478A66}"/>
          </ac:spMkLst>
        </pc:spChg>
        <pc:picChg chg="add mod">
          <ac:chgData name="Lukas Grünzweil" userId="0486b1c61146c26f" providerId="LiveId" clId="{1675A95B-4748-4FCF-A298-ABB6019839B9}" dt="2024-11-08T19:16:52.160" v="1302" actId="1076"/>
          <ac:picMkLst>
            <pc:docMk/>
            <pc:sldMk cId="1085933681" sldId="264"/>
            <ac:picMk id="2050" creationId="{AC644E9D-BFF6-5C15-121C-A4A004712182}"/>
          </ac:picMkLst>
        </pc:picChg>
        <pc:picChg chg="add mod">
          <ac:chgData name="Lukas Grünzweil" userId="0486b1c61146c26f" providerId="LiveId" clId="{1675A95B-4748-4FCF-A298-ABB6019839B9}" dt="2024-11-08T19:23:34.352" v="1318" actId="1076"/>
          <ac:picMkLst>
            <pc:docMk/>
            <pc:sldMk cId="1085933681" sldId="264"/>
            <ac:picMk id="2052" creationId="{AB0C54E9-637E-3FE6-6122-69B587C809FE}"/>
          </ac:picMkLst>
        </pc:picChg>
        <pc:picChg chg="add mod">
          <ac:chgData name="Lukas Grünzweil" userId="0486b1c61146c26f" providerId="LiveId" clId="{1675A95B-4748-4FCF-A298-ABB6019839B9}" dt="2024-11-08T19:23:32.745" v="1317" actId="1076"/>
          <ac:picMkLst>
            <pc:docMk/>
            <pc:sldMk cId="1085933681" sldId="264"/>
            <ac:picMk id="2054" creationId="{922A8AA7-30C4-3EF4-CCE7-DDFD6D1A57D8}"/>
          </ac:picMkLst>
        </pc:picChg>
      </pc:sldChg>
      <pc:sldChg chg="delSp add del ord">
        <pc:chgData name="Lukas Grünzweil" userId="0486b1c61146c26f" providerId="LiveId" clId="{1675A95B-4748-4FCF-A298-ABB6019839B9}" dt="2024-11-07T20:34:21.808" v="523" actId="47"/>
        <pc:sldMkLst>
          <pc:docMk/>
          <pc:sldMk cId="2491370598" sldId="264"/>
        </pc:sldMkLst>
        <pc:grpChg chg="del">
          <ac:chgData name="Lukas Grünzweil" userId="0486b1c61146c26f" providerId="LiveId" clId="{1675A95B-4748-4FCF-A298-ABB6019839B9}" dt="2024-11-07T20:34:16.394" v="522" actId="478"/>
          <ac:grpSpMkLst>
            <pc:docMk/>
            <pc:sldMk cId="2491370598" sldId="264"/>
            <ac:grpSpMk id="11" creationId="{987A9D14-D27E-C162-D62C-18DC55F57AAA}"/>
          </ac:grpSpMkLst>
        </pc:grpChg>
      </pc:sldChg>
      <pc:sldChg chg="addSp delSp modSp new mod">
        <pc:chgData name="Lukas Grünzweil" userId="0486b1c61146c26f" providerId="LiveId" clId="{1675A95B-4748-4FCF-A298-ABB6019839B9}" dt="2024-11-08T20:04:30.826" v="1921" actId="166"/>
        <pc:sldMkLst>
          <pc:docMk/>
          <pc:sldMk cId="983139501" sldId="265"/>
        </pc:sldMkLst>
        <pc:spChg chg="add del mod ord">
          <ac:chgData name="Lukas Grünzweil" userId="0486b1c61146c26f" providerId="LiveId" clId="{1675A95B-4748-4FCF-A298-ABB6019839B9}" dt="2024-11-08T20:04:30.826" v="1921" actId="166"/>
          <ac:spMkLst>
            <pc:docMk/>
            <pc:sldMk cId="983139501" sldId="265"/>
            <ac:spMk id="2" creationId="{FCFF1C82-4477-57FE-10BF-B9416C5D8439}"/>
          </ac:spMkLst>
        </pc:spChg>
        <pc:spChg chg="del">
          <ac:chgData name="Lukas Grünzweil" userId="0486b1c61146c26f" providerId="LiveId" clId="{1675A95B-4748-4FCF-A298-ABB6019839B9}" dt="2024-11-08T19:38:11.283" v="1470" actId="478"/>
          <ac:spMkLst>
            <pc:docMk/>
            <pc:sldMk cId="983139501" sldId="265"/>
            <ac:spMk id="3" creationId="{2967FAD5-49C4-C372-6CB3-659C0665C903}"/>
          </ac:spMkLst>
        </pc:spChg>
        <pc:spChg chg="add del mod">
          <ac:chgData name="Lukas Grünzweil" userId="0486b1c61146c26f" providerId="LiveId" clId="{1675A95B-4748-4FCF-A298-ABB6019839B9}" dt="2024-11-08T19:41:08.717" v="1510" actId="478"/>
          <ac:spMkLst>
            <pc:docMk/>
            <pc:sldMk cId="983139501" sldId="265"/>
            <ac:spMk id="4" creationId="{D9CEC41A-5CBB-DCC9-E736-001465787DEE}"/>
          </ac:spMkLst>
        </pc:spChg>
        <pc:spChg chg="add del mod">
          <ac:chgData name="Lukas Grünzweil" userId="0486b1c61146c26f" providerId="LiveId" clId="{1675A95B-4748-4FCF-A298-ABB6019839B9}" dt="2024-11-08T19:46:08.489" v="1621" actId="478"/>
          <ac:spMkLst>
            <pc:docMk/>
            <pc:sldMk cId="983139501" sldId="265"/>
            <ac:spMk id="8" creationId="{C032E354-7738-1FEC-340A-07EF93371C40}"/>
          </ac:spMkLst>
        </pc:spChg>
        <pc:grpChg chg="add mod">
          <ac:chgData name="Lukas Grünzweil" userId="0486b1c61146c26f" providerId="LiveId" clId="{1675A95B-4748-4FCF-A298-ABB6019839B9}" dt="2024-11-08T20:02:33.675" v="1909" actId="14100"/>
          <ac:grpSpMkLst>
            <pc:docMk/>
            <pc:sldMk cId="983139501" sldId="265"/>
            <ac:grpSpMk id="12" creationId="{B01CC4E7-48CA-CF47-8BC7-29BF56A3DE90}"/>
          </ac:grpSpMkLst>
        </pc:grpChg>
        <pc:grpChg chg="add mod">
          <ac:chgData name="Lukas Grünzweil" userId="0486b1c61146c26f" providerId="LiveId" clId="{1675A95B-4748-4FCF-A298-ABB6019839B9}" dt="2024-11-08T19:52:29.992" v="1792" actId="164"/>
          <ac:grpSpMkLst>
            <pc:docMk/>
            <pc:sldMk cId="983139501" sldId="265"/>
            <ac:grpSpMk id="13" creationId="{741AC115-F0D4-B320-CFA5-21DD1E3972B2}"/>
          </ac:grpSpMkLst>
        </pc:grpChg>
        <pc:grpChg chg="add mod">
          <ac:chgData name="Lukas Grünzweil" userId="0486b1c61146c26f" providerId="LiveId" clId="{1675A95B-4748-4FCF-A298-ABB6019839B9}" dt="2024-11-08T20:02:33.675" v="1909" actId="14100"/>
          <ac:grpSpMkLst>
            <pc:docMk/>
            <pc:sldMk cId="983139501" sldId="265"/>
            <ac:grpSpMk id="14" creationId="{C1652BDE-D744-D534-D126-D555AEAF6ECC}"/>
          </ac:grpSpMkLst>
        </pc:grpChg>
        <pc:grpChg chg="add mod">
          <ac:chgData name="Lukas Grünzweil" userId="0486b1c61146c26f" providerId="LiveId" clId="{1675A95B-4748-4FCF-A298-ABB6019839B9}" dt="2024-11-08T20:02:33.675" v="1909" actId="14100"/>
          <ac:grpSpMkLst>
            <pc:docMk/>
            <pc:sldMk cId="983139501" sldId="265"/>
            <ac:grpSpMk id="15" creationId="{ABA852FE-B709-50E2-1C23-29F571C31B12}"/>
          </ac:grpSpMkLst>
        </pc:grpChg>
        <pc:graphicFrameChg chg="add del modGraphic">
          <ac:chgData name="Lukas Grünzweil" userId="0486b1c61146c26f" providerId="LiveId" clId="{1675A95B-4748-4FCF-A298-ABB6019839B9}" dt="2024-11-08T19:43:56.920" v="1516" actId="478"/>
          <ac:graphicFrameMkLst>
            <pc:docMk/>
            <pc:sldMk cId="983139501" sldId="265"/>
            <ac:graphicFrameMk id="5" creationId="{7361D1AE-01BA-C8E4-9A0D-468B4D04F81D}"/>
          </ac:graphicFrameMkLst>
        </pc:graphicFrameChg>
        <pc:graphicFrameChg chg="add del mod modGraphic">
          <ac:chgData name="Lukas Grünzweil" userId="0486b1c61146c26f" providerId="LiveId" clId="{1675A95B-4748-4FCF-A298-ABB6019839B9}" dt="2024-11-08T19:46:11.278" v="1622" actId="478"/>
          <ac:graphicFrameMkLst>
            <pc:docMk/>
            <pc:sldMk cId="983139501" sldId="265"/>
            <ac:graphicFrameMk id="6" creationId="{DB96CD57-965D-79BD-5CA6-A5AE53D7DE9A}"/>
          </ac:graphicFrameMkLst>
        </pc:graphicFrameChg>
        <pc:graphicFrameChg chg="add del mod modGraphic">
          <ac:chgData name="Lukas Grünzweil" userId="0486b1c61146c26f" providerId="LiveId" clId="{1675A95B-4748-4FCF-A298-ABB6019839B9}" dt="2024-11-08T19:46:06.561" v="1618" actId="1032"/>
          <ac:graphicFrameMkLst>
            <pc:docMk/>
            <pc:sldMk cId="983139501" sldId="265"/>
            <ac:graphicFrameMk id="9" creationId="{2BA48E2C-AD8E-8592-41E4-ECC7E6AA4C00}"/>
          </ac:graphicFrameMkLst>
        </pc:graphicFrameChg>
        <pc:graphicFrameChg chg="add mod modGraphic">
          <ac:chgData name="Lukas Grünzweil" userId="0486b1c61146c26f" providerId="LiveId" clId="{1675A95B-4748-4FCF-A298-ABB6019839B9}" dt="2024-11-08T20:02:33.675" v="1909" actId="14100"/>
          <ac:graphicFrameMkLst>
            <pc:docMk/>
            <pc:sldMk cId="983139501" sldId="265"/>
            <ac:graphicFrameMk id="10" creationId="{623DB518-35EF-8E29-DF88-81BF69EC811A}"/>
          </ac:graphicFrameMkLst>
        </pc:graphicFrameChg>
        <pc:graphicFrameChg chg="add mod">
          <ac:chgData name="Lukas Grünzweil" userId="0486b1c61146c26f" providerId="LiveId" clId="{1675A95B-4748-4FCF-A298-ABB6019839B9}" dt="2024-11-08T19:48:00.449" v="1703"/>
          <ac:graphicFrameMkLst>
            <pc:docMk/>
            <pc:sldMk cId="983139501" sldId="265"/>
            <ac:graphicFrameMk id="11" creationId="{1BDBB11B-CCA8-C0F8-F411-949E25BC5F91}"/>
          </ac:graphicFrameMkLst>
        </pc:graphicFrameChg>
        <pc:picChg chg="add del mod">
          <ac:chgData name="Lukas Grünzweil" userId="0486b1c61146c26f" providerId="LiveId" clId="{1675A95B-4748-4FCF-A298-ABB6019839B9}" dt="2024-11-08T19:41:22.024" v="1513" actId="478"/>
          <ac:picMkLst>
            <pc:docMk/>
            <pc:sldMk cId="983139501" sldId="265"/>
            <ac:picMk id="3074" creationId="{A6D72E55-8D15-0054-FD0F-E6A6BC3B1D14}"/>
          </ac:picMkLst>
        </pc:picChg>
        <pc:picChg chg="add mod">
          <ac:chgData name="Lukas Grünzweil" userId="0486b1c61146c26f" providerId="LiveId" clId="{1675A95B-4748-4FCF-A298-ABB6019839B9}" dt="2024-11-08T20:02:33.675" v="1909" actId="14100"/>
          <ac:picMkLst>
            <pc:docMk/>
            <pc:sldMk cId="983139501" sldId="265"/>
            <ac:picMk id="3076" creationId="{6E50E61F-3150-1439-F34A-9DF824AEA80E}"/>
          </ac:picMkLst>
        </pc:picChg>
        <pc:picChg chg="add mod">
          <ac:chgData name="Lukas Grünzweil" userId="0486b1c61146c26f" providerId="LiveId" clId="{1675A95B-4748-4FCF-A298-ABB6019839B9}" dt="2024-11-08T20:02:33.675" v="1909" actId="14100"/>
          <ac:picMkLst>
            <pc:docMk/>
            <pc:sldMk cId="983139501" sldId="265"/>
            <ac:picMk id="3078" creationId="{05B2EE71-FB2B-024D-22CA-88E6FAD4E242}"/>
          </ac:picMkLst>
        </pc:picChg>
        <pc:picChg chg="add mod">
          <ac:chgData name="Lukas Grünzweil" userId="0486b1c61146c26f" providerId="LiveId" clId="{1675A95B-4748-4FCF-A298-ABB6019839B9}" dt="2024-11-08T19:52:25.847" v="1791" actId="1076"/>
          <ac:picMkLst>
            <pc:docMk/>
            <pc:sldMk cId="983139501" sldId="265"/>
            <ac:picMk id="3080" creationId="{975BAA46-146A-5BC0-5005-99B90D572004}"/>
          </ac:picMkLst>
        </pc:picChg>
        <pc:picChg chg="add mod">
          <ac:chgData name="Lukas Grünzweil" userId="0486b1c61146c26f" providerId="LiveId" clId="{1675A95B-4748-4FCF-A298-ABB6019839B9}" dt="2024-11-08T20:02:33.675" v="1909" actId="14100"/>
          <ac:picMkLst>
            <pc:docMk/>
            <pc:sldMk cId="983139501" sldId="265"/>
            <ac:picMk id="3082" creationId="{0F0D05D4-954B-083A-7519-337001522CAA}"/>
          </ac:picMkLst>
        </pc:picChg>
        <pc:picChg chg="add mod">
          <ac:chgData name="Lukas Grünzweil" userId="0486b1c61146c26f" providerId="LiveId" clId="{1675A95B-4748-4FCF-A298-ABB6019839B9}" dt="2024-11-08T20:02:33.675" v="1909" actId="14100"/>
          <ac:picMkLst>
            <pc:docMk/>
            <pc:sldMk cId="983139501" sldId="265"/>
            <ac:picMk id="3084" creationId="{05FF60A6-681C-C1AB-55EC-1F31FB09565F}"/>
          </ac:picMkLst>
        </pc:picChg>
      </pc:sldChg>
      <pc:sldChg chg="addSp delSp modSp new del mod setBg setClrOvrMap">
        <pc:chgData name="Lukas Grünzweil" userId="0486b1c61146c26f" providerId="LiveId" clId="{1675A95B-4748-4FCF-A298-ABB6019839B9}" dt="2024-11-08T20:10:27.969" v="1957" actId="47"/>
        <pc:sldMkLst>
          <pc:docMk/>
          <pc:sldMk cId="1209888971" sldId="266"/>
        </pc:sldMkLst>
        <pc:spChg chg="mod">
          <ac:chgData name="Lukas Grünzweil" userId="0486b1c61146c26f" providerId="LiveId" clId="{1675A95B-4748-4FCF-A298-ABB6019839B9}" dt="2024-11-08T20:07:03.557" v="1937" actId="26606"/>
          <ac:spMkLst>
            <pc:docMk/>
            <pc:sldMk cId="1209888971" sldId="266"/>
            <ac:spMk id="2" creationId="{359A797A-1B03-B4E4-C5F5-0517A3A043F5}"/>
          </ac:spMkLst>
        </pc:spChg>
        <pc:spChg chg="del">
          <ac:chgData name="Lukas Grünzweil" userId="0486b1c61146c26f" providerId="LiveId" clId="{1675A95B-4748-4FCF-A298-ABB6019839B9}" dt="2024-11-08T20:06:51.697" v="1935" actId="478"/>
          <ac:spMkLst>
            <pc:docMk/>
            <pc:sldMk cId="1209888971" sldId="266"/>
            <ac:spMk id="3" creationId="{CC4131DA-38B4-F5A5-BCAF-85DE659C021A}"/>
          </ac:spMkLst>
        </pc:spChg>
        <pc:spChg chg="add">
          <ac:chgData name="Lukas Grünzweil" userId="0486b1c61146c26f" providerId="LiveId" clId="{1675A95B-4748-4FCF-A298-ABB6019839B9}" dt="2024-11-08T20:07:03.557" v="1937" actId="26606"/>
          <ac:spMkLst>
            <pc:docMk/>
            <pc:sldMk cId="1209888971" sldId="266"/>
            <ac:spMk id="4103" creationId="{71B2258F-86CA-4D4D-8270-BC05FCDEBFB3}"/>
          </ac:spMkLst>
        </pc:spChg>
        <pc:picChg chg="add del mod">
          <ac:chgData name="Lukas Grünzweil" userId="0486b1c61146c26f" providerId="LiveId" clId="{1675A95B-4748-4FCF-A298-ABB6019839B9}" dt="2024-11-08T20:07:03.557" v="1937" actId="26606"/>
          <ac:picMkLst>
            <pc:docMk/>
            <pc:sldMk cId="1209888971" sldId="266"/>
            <ac:picMk id="4098" creationId="{83948242-4702-7917-C8C5-F775EEE1C72E}"/>
          </ac:picMkLst>
        </pc:picChg>
      </pc:sldChg>
      <pc:sldChg chg="addSp modSp add mod modTransition modAnim">
        <pc:chgData name="Lukas Grünzweil" userId="0486b1c61146c26f" providerId="LiveId" clId="{1675A95B-4748-4FCF-A298-ABB6019839B9}" dt="2024-11-10T14:03:50.850" v="2293" actId="2711"/>
        <pc:sldMkLst>
          <pc:docMk/>
          <pc:sldMk cId="396064430" sldId="267"/>
        </pc:sldMkLst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4" creationId="{8EA725A1-02C8-3B96-9764-9BF26360F953}"/>
          </ac:spMkLst>
        </pc:spChg>
        <pc:spChg chg="add mod">
          <ac:chgData name="Lukas Grünzweil" userId="0486b1c61146c26f" providerId="LiveId" clId="{1675A95B-4748-4FCF-A298-ABB6019839B9}" dt="2024-11-10T14:03:50.850" v="2293" actId="2711"/>
          <ac:spMkLst>
            <pc:docMk/>
            <pc:sldMk cId="396064430" sldId="267"/>
            <ac:spMk id="5" creationId="{03907DAE-5DEC-BEDA-8976-6BC8B83E4848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6" creationId="{7B147880-BED6-01BE-E776-BD0E50CDF507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7" creationId="{D9B5B7BB-BA33-C700-BF59-148E557AE63F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16" creationId="{3E0EB367-A444-0C67-8B3C-CE30CE900F72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18" creationId="{E2297CE9-C692-F82E-3002-7F86EF3CD9CA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20" creationId="{D6CE60A0-26F8-7F2A-1D56-56730745437D}"/>
          </ac:spMkLst>
        </pc:s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11" creationId="{70C0C212-CCEA-615C-00EB-33CCD032F3F9}"/>
          </ac:grpSpMkLst>
        </pc:gr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15" creationId="{A224ACE2-E2EC-D21B-DD41-C9DE400EC19C}"/>
          </ac:grpSpMkLst>
        </pc:gr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17" creationId="{01043CD6-C86F-49B6-FDFF-A7D63A3278C1}"/>
          </ac:grpSpMkLst>
        </pc:gr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19" creationId="{AF9BBBC1-4280-BECB-5756-46FFB0F9C248}"/>
          </ac:grpSpMkLst>
        </pc:gr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21" creationId="{789AEBE1-FA59-190A-624D-1B0BE472C9CB}"/>
          </ac:grpSpMkLst>
        </pc:grpChg>
        <pc:picChg chg="mod">
          <ac:chgData name="Lukas Grünzweil" userId="0486b1c61146c26f" providerId="LiveId" clId="{1675A95B-4748-4FCF-A298-ABB6019839B9}" dt="2024-11-08T19:06:47.162" v="1007" actId="1076"/>
          <ac:picMkLst>
            <pc:docMk/>
            <pc:sldMk cId="396064430" sldId="267"/>
            <ac:picMk id="1028" creationId="{F0BBAEED-66F3-0DC5-2665-860A6676F46E}"/>
          </ac:picMkLst>
        </pc:picChg>
        <pc:picChg chg="mod">
          <ac:chgData name="Lukas Grünzweil" userId="0486b1c61146c26f" providerId="LiveId" clId="{1675A95B-4748-4FCF-A298-ABB6019839B9}" dt="2024-11-08T19:06:47.162" v="1007" actId="1076"/>
          <ac:picMkLst>
            <pc:docMk/>
            <pc:sldMk cId="396064430" sldId="267"/>
            <ac:picMk id="1030" creationId="{58F82D67-D3B0-1749-4F03-E26A3AAD5EF1}"/>
          </ac:picMkLst>
        </pc:picChg>
        <pc:picChg chg="mod">
          <ac:chgData name="Lukas Grünzweil" userId="0486b1c61146c26f" providerId="LiveId" clId="{1675A95B-4748-4FCF-A298-ABB6019839B9}" dt="2024-11-08T19:06:47.162" v="1007" actId="1076"/>
          <ac:picMkLst>
            <pc:docMk/>
            <pc:sldMk cId="396064430" sldId="267"/>
            <ac:picMk id="1032" creationId="{719F2089-5A81-DC63-B620-9A0DF2BC4932}"/>
          </ac:picMkLst>
        </pc:picChg>
      </pc:sldChg>
      <pc:sldChg chg="modSp add del modTransition">
        <pc:chgData name="Lukas Grünzweil" userId="0486b1c61146c26f" providerId="LiveId" clId="{1675A95B-4748-4FCF-A298-ABB6019839B9}" dt="2024-11-08T19:04:22.561" v="986" actId="47"/>
        <pc:sldMkLst>
          <pc:docMk/>
          <pc:sldMk cId="2326107361" sldId="267"/>
        </pc:sldMkLst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4" creationId="{B26AE121-8EEE-8F4E-9C05-6ECE59442A0E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6" creationId="{5A2E7A93-86B2-081D-5DE1-2D3C3F924C37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7" creationId="{3E19676A-3F3F-0024-5B5C-E7943A928DAD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16" creationId="{FE00D53A-28C4-C723-EB4E-4E6948862F7F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18" creationId="{84212A3D-36D0-C0D9-AD31-D06D5D0DBAC0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20" creationId="{DE7130DF-425E-E82D-E3DA-E38B33A0E59E}"/>
          </ac:spMkLst>
        </pc:s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11" creationId="{37193CED-41DE-7F28-2427-38745835A65B}"/>
          </ac:grpSpMkLst>
        </pc:gr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15" creationId="{83F2B460-5DC9-3754-2104-889D254C98C4}"/>
          </ac:grpSpMkLst>
        </pc:gr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17" creationId="{A5C38766-4463-5D2E-3492-862FF5792D86}"/>
          </ac:grpSpMkLst>
        </pc:gr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19" creationId="{1B5785FA-DE73-4F6A-9BF1-BB21D747DEB2}"/>
          </ac:grpSpMkLst>
        </pc:gr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21" creationId="{3F5D6476-F57F-EA7B-CCB8-9985BB758DBB}"/>
          </ac:grpSpMkLst>
        </pc:grpChg>
        <pc:picChg chg="mod">
          <ac:chgData name="Lukas Grünzweil" userId="0486b1c61146c26f" providerId="LiveId" clId="{1675A95B-4748-4FCF-A298-ABB6019839B9}" dt="2024-11-08T19:02:56.259" v="902" actId="1076"/>
          <ac:picMkLst>
            <pc:docMk/>
            <pc:sldMk cId="2326107361" sldId="267"/>
            <ac:picMk id="1028" creationId="{6F20AE72-F722-D2D7-D372-F2B469B60304}"/>
          </ac:picMkLst>
        </pc:picChg>
        <pc:picChg chg="mod">
          <ac:chgData name="Lukas Grünzweil" userId="0486b1c61146c26f" providerId="LiveId" clId="{1675A95B-4748-4FCF-A298-ABB6019839B9}" dt="2024-11-08T19:02:56.259" v="902" actId="1076"/>
          <ac:picMkLst>
            <pc:docMk/>
            <pc:sldMk cId="2326107361" sldId="267"/>
            <ac:picMk id="1030" creationId="{003DF6C0-A483-53DC-3F4D-A5A76923AF1C}"/>
          </ac:picMkLst>
        </pc:picChg>
        <pc:picChg chg="mod">
          <ac:chgData name="Lukas Grünzweil" userId="0486b1c61146c26f" providerId="LiveId" clId="{1675A95B-4748-4FCF-A298-ABB6019839B9}" dt="2024-11-08T19:02:56.259" v="902" actId="1076"/>
          <ac:picMkLst>
            <pc:docMk/>
            <pc:sldMk cId="2326107361" sldId="267"/>
            <ac:picMk id="1032" creationId="{F6FF2362-9FA8-A7DB-B0AE-957D90E5B2ED}"/>
          </ac:picMkLst>
        </pc:picChg>
      </pc:sldChg>
      <pc:sldChg chg="addSp modSp add modAnim">
        <pc:chgData name="Lukas Grünzweil" userId="0486b1c61146c26f" providerId="LiveId" clId="{1675A95B-4748-4FCF-A298-ABB6019839B9}" dt="2024-11-08T19:12:41.931" v="1204" actId="20577"/>
        <pc:sldMkLst>
          <pc:docMk/>
          <pc:sldMk cId="3175790250" sldId="268"/>
        </pc:sldMkLst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4" creationId="{6E80B11F-0B38-39B9-94FC-EC37814A1F2E}"/>
          </ac:spMkLst>
        </pc:spChg>
        <pc:spChg chg="add mod">
          <ac:chgData name="Lukas Grünzweil" userId="0486b1c61146c26f" providerId="LiveId" clId="{1675A95B-4748-4FCF-A298-ABB6019839B9}" dt="2024-11-08T19:12:41.931" v="1204" actId="20577"/>
          <ac:spMkLst>
            <pc:docMk/>
            <pc:sldMk cId="3175790250" sldId="268"/>
            <ac:spMk id="5" creationId="{DF4F200D-7D01-CD68-7301-39C62B5F2DD6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6" creationId="{C961F9D7-F35D-322A-8117-9AEDFD55F89B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7" creationId="{18955C78-A082-D3C4-3C30-AC9C9BEF1FDD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16" creationId="{7FCB701B-DE24-7811-CF33-0E4E716CEE8D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18" creationId="{2423D335-B859-64C5-68AD-EC0F0A374596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20" creationId="{1F2C97F1-0C9F-A3C8-3890-EC8918D6F06F}"/>
          </ac:spMkLst>
        </pc:s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11" creationId="{8F4D3A31-E232-EA79-E6E8-67F2D4E5B7D5}"/>
          </ac:grpSpMkLst>
        </pc:gr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15" creationId="{53DE7F7A-0C3C-C3B2-4036-E8FD6F979DCF}"/>
          </ac:grpSpMkLst>
        </pc:gr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17" creationId="{F19FD1C9-4DE5-6472-D393-CEDD62C7317C}"/>
          </ac:grpSpMkLst>
        </pc:gr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19" creationId="{723C30D8-896E-8D79-476F-C600BF09756C}"/>
          </ac:grpSpMkLst>
        </pc:gr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21" creationId="{EA28A7FB-841A-74A4-2421-C02D0C06FD9F}"/>
          </ac:grpSpMkLst>
        </pc:grpChg>
        <pc:picChg chg="mod">
          <ac:chgData name="Lukas Grünzweil" userId="0486b1c61146c26f" providerId="LiveId" clId="{1675A95B-4748-4FCF-A298-ABB6019839B9}" dt="2024-11-08T19:07:37.283" v="1019" actId="1076"/>
          <ac:picMkLst>
            <pc:docMk/>
            <pc:sldMk cId="3175790250" sldId="268"/>
            <ac:picMk id="1028" creationId="{E0ED41C4-02CC-33BE-D884-81865F153576}"/>
          </ac:picMkLst>
        </pc:picChg>
        <pc:picChg chg="mod">
          <ac:chgData name="Lukas Grünzweil" userId="0486b1c61146c26f" providerId="LiveId" clId="{1675A95B-4748-4FCF-A298-ABB6019839B9}" dt="2024-11-08T19:07:37.283" v="1019" actId="1076"/>
          <ac:picMkLst>
            <pc:docMk/>
            <pc:sldMk cId="3175790250" sldId="268"/>
            <ac:picMk id="1030" creationId="{C76C4747-2201-025C-0EF3-EC8084E90837}"/>
          </ac:picMkLst>
        </pc:picChg>
        <pc:picChg chg="mod">
          <ac:chgData name="Lukas Grünzweil" userId="0486b1c61146c26f" providerId="LiveId" clId="{1675A95B-4748-4FCF-A298-ABB6019839B9}" dt="2024-11-08T19:07:37.283" v="1019" actId="1076"/>
          <ac:picMkLst>
            <pc:docMk/>
            <pc:sldMk cId="3175790250" sldId="268"/>
            <ac:picMk id="1032" creationId="{5839D6B4-6959-A74A-88E8-49406D127FF0}"/>
          </ac:picMkLst>
        </pc:picChg>
      </pc:sldChg>
      <pc:sldChg chg="modSp add del">
        <pc:chgData name="Lukas Grünzweil" userId="0486b1c61146c26f" providerId="LiveId" clId="{1675A95B-4748-4FCF-A298-ABB6019839B9}" dt="2024-11-08T19:04:06.132" v="984" actId="47"/>
        <pc:sldMkLst>
          <pc:docMk/>
          <pc:sldMk cId="3304657972" sldId="268"/>
        </pc:sldMkLst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4" creationId="{0EED44CB-4BDC-E2DD-2BC5-170B0FF37D91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6" creationId="{6C7E8EE9-6BC0-3A37-FB6C-F1129150B40F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7" creationId="{32E99C46-4E66-5E19-50F4-D9DEC6C3E076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16" creationId="{5125C084-C4DA-F349-AD69-CA3CDB73439E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18" creationId="{B138BB00-0C3A-E745-1BC6-C4FCDC84B966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20" creationId="{362F0824-A0E6-000C-5F45-473617799831}"/>
          </ac:spMkLst>
        </pc:s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11" creationId="{AE7C8D5C-B241-3C3D-75FF-401E5B294324}"/>
          </ac:grpSpMkLst>
        </pc:gr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15" creationId="{39C31B4F-21FA-8F48-3DEB-869F1A65CD09}"/>
          </ac:grpSpMkLst>
        </pc:gr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17" creationId="{54361893-283F-6CC4-CA49-6CF490C22D14}"/>
          </ac:grpSpMkLst>
        </pc:gr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19" creationId="{3E6FCDF9-9500-78EB-FA88-78DBDA692196}"/>
          </ac:grpSpMkLst>
        </pc:gr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21" creationId="{9F47E7AD-CD17-4104-8A8C-E935A06B9304}"/>
          </ac:grpSpMkLst>
        </pc:grpChg>
        <pc:picChg chg="mod">
          <ac:chgData name="Lukas Grünzweil" userId="0486b1c61146c26f" providerId="LiveId" clId="{1675A95B-4748-4FCF-A298-ABB6019839B9}" dt="2024-11-08T19:04:03.950" v="983" actId="1076"/>
          <ac:picMkLst>
            <pc:docMk/>
            <pc:sldMk cId="3304657972" sldId="268"/>
            <ac:picMk id="1028" creationId="{30550398-AFF7-ECB7-5C47-CE7495D4E252}"/>
          </ac:picMkLst>
        </pc:picChg>
        <pc:picChg chg="mod">
          <ac:chgData name="Lukas Grünzweil" userId="0486b1c61146c26f" providerId="LiveId" clId="{1675A95B-4748-4FCF-A298-ABB6019839B9}" dt="2024-11-08T19:04:03.950" v="983" actId="1076"/>
          <ac:picMkLst>
            <pc:docMk/>
            <pc:sldMk cId="3304657972" sldId="268"/>
            <ac:picMk id="1030" creationId="{5B5F127A-C63A-833A-3081-45EC3876FE3A}"/>
          </ac:picMkLst>
        </pc:picChg>
        <pc:picChg chg="mod">
          <ac:chgData name="Lukas Grünzweil" userId="0486b1c61146c26f" providerId="LiveId" clId="{1675A95B-4748-4FCF-A298-ABB6019839B9}" dt="2024-11-08T19:04:03.950" v="983" actId="1076"/>
          <ac:picMkLst>
            <pc:docMk/>
            <pc:sldMk cId="3304657972" sldId="268"/>
            <ac:picMk id="1032" creationId="{0A7E4050-9BE4-3801-9270-123A9E89BD3C}"/>
          </ac:picMkLst>
        </pc:picChg>
      </pc:sldChg>
      <pc:sldChg chg="addSp modSp add modAnim modNotesTx">
        <pc:chgData name="Lukas Grünzweil" userId="0486b1c61146c26f" providerId="LiveId" clId="{1675A95B-4748-4FCF-A298-ABB6019839B9}" dt="2024-11-08T19:14:27.659" v="1297" actId="20577"/>
        <pc:sldMkLst>
          <pc:docMk/>
          <pc:sldMk cId="1567958297" sldId="269"/>
        </pc:sldMkLst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4" creationId="{51DC6F5D-006A-B2D3-C52D-3C179E95EC2F}"/>
          </ac:spMkLst>
        </pc:spChg>
        <pc:spChg chg="add mod">
          <ac:chgData name="Lukas Grünzweil" userId="0486b1c61146c26f" providerId="LiveId" clId="{1675A95B-4748-4FCF-A298-ABB6019839B9}" dt="2024-11-08T19:13:50.292" v="1231" actId="20577"/>
          <ac:spMkLst>
            <pc:docMk/>
            <pc:sldMk cId="1567958297" sldId="269"/>
            <ac:spMk id="5" creationId="{1DE4FD01-B8A6-BE71-0835-4E45FD54D524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6" creationId="{50945E95-E161-5D3B-6D3E-1B89B0CB65D9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7" creationId="{2AD804BB-634B-7480-97A4-8317AB2765AE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16" creationId="{90053CFE-3BB8-1BD9-EDEE-F31B8CD197F2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18" creationId="{BEE8AB02-4082-39CF-293E-9126ABEEC4D2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20" creationId="{27946467-CFD5-640A-1E7E-EC69C5DA64D9}"/>
          </ac:spMkLst>
        </pc:s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11" creationId="{7BFA0C60-9042-4FAF-F105-7F820B78F6D7}"/>
          </ac:grpSpMkLst>
        </pc:gr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15" creationId="{A5BA3382-5FA2-8E2A-0564-E1DAE7BECAA5}"/>
          </ac:grpSpMkLst>
        </pc:gr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17" creationId="{0E4077E8-AE49-65BE-4D49-F0128046E2ED}"/>
          </ac:grpSpMkLst>
        </pc:gr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19" creationId="{1511F1FE-9DD5-413E-A4C0-06EC0707B0B7}"/>
          </ac:grpSpMkLst>
        </pc:gr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21" creationId="{78D2A038-AC31-CACC-78E3-48A20BC208DE}"/>
          </ac:grpSpMkLst>
        </pc:grpChg>
        <pc:picChg chg="mod">
          <ac:chgData name="Lukas Grünzweil" userId="0486b1c61146c26f" providerId="LiveId" clId="{1675A95B-4748-4FCF-A298-ABB6019839B9}" dt="2024-11-08T19:08:34.726" v="1033" actId="1076"/>
          <ac:picMkLst>
            <pc:docMk/>
            <pc:sldMk cId="1567958297" sldId="269"/>
            <ac:picMk id="1028" creationId="{FDD66AA3-5564-7F8E-378A-E4B53C0B182D}"/>
          </ac:picMkLst>
        </pc:picChg>
        <pc:picChg chg="mod">
          <ac:chgData name="Lukas Grünzweil" userId="0486b1c61146c26f" providerId="LiveId" clId="{1675A95B-4748-4FCF-A298-ABB6019839B9}" dt="2024-11-08T19:08:34.726" v="1033" actId="1076"/>
          <ac:picMkLst>
            <pc:docMk/>
            <pc:sldMk cId="1567958297" sldId="269"/>
            <ac:picMk id="1030" creationId="{65F9D623-F458-6B12-46CA-E6B669B720B6}"/>
          </ac:picMkLst>
        </pc:picChg>
        <pc:picChg chg="mod">
          <ac:chgData name="Lukas Grünzweil" userId="0486b1c61146c26f" providerId="LiveId" clId="{1675A95B-4748-4FCF-A298-ABB6019839B9}" dt="2024-11-08T19:08:34.726" v="1033" actId="1076"/>
          <ac:picMkLst>
            <pc:docMk/>
            <pc:sldMk cId="1567958297" sldId="269"/>
            <ac:picMk id="1032" creationId="{1195C280-FAA3-F1E7-6137-FE4F41607A2F}"/>
          </ac:picMkLst>
        </pc:picChg>
      </pc:sldChg>
      <pc:sldChg chg="add del">
        <pc:chgData name="Lukas Grünzweil" userId="0486b1c61146c26f" providerId="LiveId" clId="{1675A95B-4748-4FCF-A298-ABB6019839B9}" dt="2024-11-08T19:04:11.271" v="985" actId="47"/>
        <pc:sldMkLst>
          <pc:docMk/>
          <pc:sldMk cId="4057632603" sldId="269"/>
        </pc:sldMkLst>
      </pc:sldChg>
      <pc:sldChg chg="delSp add del ord modAnim">
        <pc:chgData name="Lukas Grünzweil" userId="0486b1c61146c26f" providerId="LiveId" clId="{1675A95B-4748-4FCF-A298-ABB6019839B9}" dt="2024-11-08T19:35:57.241" v="1469" actId="47"/>
        <pc:sldMkLst>
          <pc:docMk/>
          <pc:sldMk cId="1714748863" sldId="270"/>
        </pc:sldMkLst>
        <pc:picChg chg="del">
          <ac:chgData name="Lukas Grünzweil" userId="0486b1c61146c26f" providerId="LiveId" clId="{1675A95B-4748-4FCF-A298-ABB6019839B9}" dt="2024-11-08T19:23:40.431" v="1324" actId="478"/>
          <ac:picMkLst>
            <pc:docMk/>
            <pc:sldMk cId="1714748863" sldId="270"/>
            <ac:picMk id="2050" creationId="{60BCD928-BE04-DA4D-616A-518788078D4D}"/>
          </ac:picMkLst>
        </pc:picChg>
        <pc:picChg chg="del">
          <ac:chgData name="Lukas Grünzweil" userId="0486b1c61146c26f" providerId="LiveId" clId="{1675A95B-4748-4FCF-A298-ABB6019839B9}" dt="2024-11-08T19:23:39.597" v="1322" actId="478"/>
          <ac:picMkLst>
            <pc:docMk/>
            <pc:sldMk cId="1714748863" sldId="270"/>
            <ac:picMk id="2052" creationId="{92EE74F7-8681-2B7A-1BAB-C99297BCE874}"/>
          </ac:picMkLst>
        </pc:picChg>
        <pc:picChg chg="del">
          <ac:chgData name="Lukas Grünzweil" userId="0486b1c61146c26f" providerId="LiveId" clId="{1675A95B-4748-4FCF-A298-ABB6019839B9}" dt="2024-11-08T19:23:40.035" v="1323" actId="478"/>
          <ac:picMkLst>
            <pc:docMk/>
            <pc:sldMk cId="1714748863" sldId="270"/>
            <ac:picMk id="2054" creationId="{3E13B23F-3672-AFBA-CC12-7ADC0F521582}"/>
          </ac:picMkLst>
        </pc:picChg>
      </pc:sldChg>
      <pc:sldChg chg="addSp delSp modSp add del mod modTransition delAnim modAnim">
        <pc:chgData name="Lukas Grünzweil" userId="0486b1c61146c26f" providerId="LiveId" clId="{1675A95B-4748-4FCF-A298-ABB6019839B9}" dt="2024-11-10T14:54:30.660" v="2513" actId="1076"/>
        <pc:sldMkLst>
          <pc:docMk/>
          <pc:sldMk cId="1434696218" sldId="271"/>
        </pc:sldMkLst>
        <pc:spChg chg="mod">
          <ac:chgData name="Lukas Grünzweil" userId="0486b1c61146c26f" providerId="LiveId" clId="{1675A95B-4748-4FCF-A298-ABB6019839B9}" dt="2024-11-08T19:30:18.787" v="1379" actId="20577"/>
          <ac:spMkLst>
            <pc:docMk/>
            <pc:sldMk cId="1434696218" sldId="271"/>
            <ac:spMk id="2" creationId="{57A5ED0C-E9A9-7F6E-CF8C-2CA1CD4F0151}"/>
          </ac:spMkLst>
        </pc:spChg>
        <pc:spChg chg="add mod">
          <ac:chgData name="Lukas Grünzweil" userId="0486b1c61146c26f" providerId="LiveId" clId="{1675A95B-4748-4FCF-A298-ABB6019839B9}" dt="2024-11-10T14:13:37.616" v="2469" actId="20577"/>
          <ac:spMkLst>
            <pc:docMk/>
            <pc:sldMk cId="1434696218" sldId="271"/>
            <ac:spMk id="3" creationId="{7E16B9ED-DA5B-E2E6-B969-B1AA4FC7852C}"/>
          </ac:spMkLst>
        </pc:spChg>
        <pc:spChg chg="add del mod">
          <ac:chgData name="Lukas Grünzweil" userId="0486b1c61146c26f" providerId="LiveId" clId="{1675A95B-4748-4FCF-A298-ABB6019839B9}" dt="2024-11-08T19:31:34.361" v="1390" actId="478"/>
          <ac:spMkLst>
            <pc:docMk/>
            <pc:sldMk cId="1434696218" sldId="271"/>
            <ac:spMk id="3" creationId="{BDB65C7F-B27A-AB0B-CD69-61BB10429005}"/>
          </ac:spMkLst>
        </pc:spChg>
        <pc:spChg chg="add del mod">
          <ac:chgData name="Lukas Grünzweil" userId="0486b1c61146c26f" providerId="LiveId" clId="{1675A95B-4748-4FCF-A298-ABB6019839B9}" dt="2024-11-10T14:14:03.299" v="2485" actId="478"/>
          <ac:spMkLst>
            <pc:docMk/>
            <pc:sldMk cId="1434696218" sldId="271"/>
            <ac:spMk id="4" creationId="{808A5E67-1B62-1F2B-86EC-86263765548A}"/>
          </ac:spMkLst>
        </pc:spChg>
        <pc:spChg chg="mod">
          <ac:chgData name="Lukas Grünzweil" userId="0486b1c61146c26f" providerId="LiveId" clId="{1675A95B-4748-4FCF-A298-ABB6019839B9}" dt="2024-11-10T14:12:01.610" v="2398"/>
          <ac:spMkLst>
            <pc:docMk/>
            <pc:sldMk cId="1434696218" sldId="271"/>
            <ac:spMk id="10" creationId="{4AEF4A4B-3B77-82A2-B67C-2C00EB54FADC}"/>
          </ac:spMkLst>
        </pc:spChg>
        <pc:spChg chg="mod">
          <ac:chgData name="Lukas Grünzweil" userId="0486b1c61146c26f" providerId="LiveId" clId="{1675A95B-4748-4FCF-A298-ABB6019839B9}" dt="2024-11-10T14:48:21.551" v="2512" actId="20577"/>
          <ac:spMkLst>
            <pc:docMk/>
            <pc:sldMk cId="1434696218" sldId="271"/>
            <ac:spMk id="12" creationId="{0B39DF0C-5A2C-43F6-B907-CC1FBE8BFBFC}"/>
          </ac:spMkLst>
        </pc:spChg>
        <pc:spChg chg="mod topLvl">
          <ac:chgData name="Lukas Grünzweil" userId="0486b1c61146c26f" providerId="LiveId" clId="{1675A95B-4748-4FCF-A298-ABB6019839B9}" dt="2024-11-10T14:12:47.498" v="2441" actId="164"/>
          <ac:spMkLst>
            <pc:docMk/>
            <pc:sldMk cId="1434696218" sldId="271"/>
            <ac:spMk id="13" creationId="{977EEACB-7EEF-985F-BE7A-20FFEA847878}"/>
          </ac:spMkLst>
        </pc:spChg>
        <pc:spChg chg="mod">
          <ac:chgData name="Lukas Grünzweil" userId="0486b1c61146c26f" providerId="LiveId" clId="{1675A95B-4748-4FCF-A298-ABB6019839B9}" dt="2024-11-10T14:13:07.866" v="2454" actId="20577"/>
          <ac:spMkLst>
            <pc:docMk/>
            <pc:sldMk cId="1434696218" sldId="271"/>
            <ac:spMk id="19" creationId="{93E9D010-4528-4259-801A-143B8CD4F5BF}"/>
          </ac:spMkLst>
        </pc:spChg>
        <pc:spChg chg="mod">
          <ac:chgData name="Lukas Grünzweil" userId="0486b1c61146c26f" providerId="LiveId" clId="{1675A95B-4748-4FCF-A298-ABB6019839B9}" dt="2024-11-10T14:13:31.803" v="2460"/>
          <ac:spMkLst>
            <pc:docMk/>
            <pc:sldMk cId="1434696218" sldId="271"/>
            <ac:spMk id="23" creationId="{355AB9CD-84F8-EA1B-028D-C8AF330E4EAD}"/>
          </ac:spMkLst>
        </pc:spChg>
        <pc:spChg chg="mod">
          <ac:chgData name="Lukas Grünzweil" userId="0486b1c61146c26f" providerId="LiveId" clId="{1675A95B-4748-4FCF-A298-ABB6019839B9}" dt="2024-11-10T14:13:54.019" v="2482" actId="20577"/>
          <ac:spMkLst>
            <pc:docMk/>
            <pc:sldMk cId="1434696218" sldId="271"/>
            <ac:spMk id="26" creationId="{02EF713E-6C02-2515-2F52-2C4A0836B690}"/>
          </ac:spMkLst>
        </pc:spChg>
        <pc:grpChg chg="add mod">
          <ac:chgData name="Lukas Grünzweil" userId="0486b1c61146c26f" providerId="LiveId" clId="{1675A95B-4748-4FCF-A298-ABB6019839B9}" dt="2024-11-10T14:48:14.717" v="2497" actId="1076"/>
          <ac:grpSpMkLst>
            <pc:docMk/>
            <pc:sldMk cId="1434696218" sldId="271"/>
            <ac:grpSpMk id="7" creationId="{3247EC7F-B376-CB9F-98F9-BEBD25015FF6}"/>
          </ac:grpSpMkLst>
        </pc:grpChg>
        <pc:grpChg chg="add mod">
          <ac:chgData name="Lukas Grünzweil" userId="0486b1c61146c26f" providerId="LiveId" clId="{1675A95B-4748-4FCF-A298-ABB6019839B9}" dt="2024-11-10T14:13:42.778" v="2470" actId="1076"/>
          <ac:grpSpMkLst>
            <pc:docMk/>
            <pc:sldMk cId="1434696218" sldId="271"/>
            <ac:grpSpMk id="8" creationId="{4377C743-4D76-E908-DE16-9CD0E9D3D3EE}"/>
          </ac:grpSpMkLst>
        </pc:grpChg>
        <pc:grpChg chg="add mod">
          <ac:chgData name="Lukas Grünzweil" userId="0486b1c61146c26f" providerId="LiveId" clId="{1675A95B-4748-4FCF-A298-ABB6019839B9}" dt="2024-11-10T14:45:35.834" v="2489" actId="1076"/>
          <ac:grpSpMkLst>
            <pc:docMk/>
            <pc:sldMk cId="1434696218" sldId="271"/>
            <ac:grpSpMk id="9" creationId="{4AB72297-710F-C9BF-769F-1D0C98B9C145}"/>
          </ac:grpSpMkLst>
        </pc:grpChg>
        <pc:grpChg chg="add del mod">
          <ac:chgData name="Lukas Grünzweil" userId="0486b1c61146c26f" providerId="LiveId" clId="{1675A95B-4748-4FCF-A298-ABB6019839B9}" dt="2024-11-10T14:12:37.840" v="2438" actId="165"/>
          <ac:grpSpMkLst>
            <pc:docMk/>
            <pc:sldMk cId="1434696218" sldId="271"/>
            <ac:grpSpMk id="12" creationId="{85780D28-CD62-9967-56A4-B35FBA780A6D}"/>
          </ac:grpSpMkLst>
        </pc:grpChg>
        <pc:grpChg chg="add mod">
          <ac:chgData name="Lukas Grünzweil" userId="0486b1c61146c26f" providerId="LiveId" clId="{1675A95B-4748-4FCF-A298-ABB6019839B9}" dt="2024-11-10T14:45:48.763" v="2490" actId="1076"/>
          <ac:grpSpMkLst>
            <pc:docMk/>
            <pc:sldMk cId="1434696218" sldId="271"/>
            <ac:grpSpMk id="17" creationId="{C6517CB3-BD62-68D9-07EF-A4FFCA5D88F4}"/>
          </ac:grpSpMkLst>
        </pc:grpChg>
        <pc:grpChg chg="add mod">
          <ac:chgData name="Lukas Grünzweil" userId="0486b1c61146c26f" providerId="LiveId" clId="{1675A95B-4748-4FCF-A298-ABB6019839B9}" dt="2024-11-10T14:46:08.462" v="2495" actId="1076"/>
          <ac:grpSpMkLst>
            <pc:docMk/>
            <pc:sldMk cId="1434696218" sldId="271"/>
            <ac:grpSpMk id="18" creationId="{33F8F7C0-D342-FAB9-39C4-F3F29ABED5B8}"/>
          </ac:grpSpMkLst>
        </pc:grpChg>
        <pc:grpChg chg="add mod">
          <ac:chgData name="Lukas Grünzweil" userId="0486b1c61146c26f" providerId="LiveId" clId="{1675A95B-4748-4FCF-A298-ABB6019839B9}" dt="2024-11-10T14:54:30.660" v="2513" actId="1076"/>
          <ac:grpSpMkLst>
            <pc:docMk/>
            <pc:sldMk cId="1434696218" sldId="271"/>
            <ac:grpSpMk id="22" creationId="{1E2F5DA6-6033-8664-619C-2F19768E3089}"/>
          </ac:grpSpMkLst>
        </pc:grpChg>
        <pc:grpChg chg="add mod">
          <ac:chgData name="Lukas Grünzweil" userId="0486b1c61146c26f" providerId="LiveId" clId="{1675A95B-4748-4FCF-A298-ABB6019839B9}" dt="2024-11-10T14:14:12.381" v="2488" actId="1076"/>
          <ac:grpSpMkLst>
            <pc:docMk/>
            <pc:sldMk cId="1434696218" sldId="271"/>
            <ac:grpSpMk id="25" creationId="{B9972AAF-D50C-B450-14C5-E22C41895823}"/>
          </ac:grpSpMkLst>
        </pc:grpChg>
        <pc:picChg chg="mod">
          <ac:chgData name="Lukas Grünzweil" userId="0486b1c61146c26f" providerId="LiveId" clId="{1675A95B-4748-4FCF-A298-ABB6019839B9}" dt="2024-11-08T19:28:22.849" v="1348" actId="1076"/>
          <ac:picMkLst>
            <pc:docMk/>
            <pc:sldMk cId="1434696218" sldId="271"/>
            <ac:picMk id="2050" creationId="{DDEF2E00-615F-9888-F712-177E3574478F}"/>
          </ac:picMkLst>
        </pc:picChg>
        <pc:picChg chg="del">
          <ac:chgData name="Lukas Grünzweil" userId="0486b1c61146c26f" providerId="LiveId" clId="{1675A95B-4748-4FCF-A298-ABB6019839B9}" dt="2024-11-08T19:28:18.290" v="1346" actId="478"/>
          <ac:picMkLst>
            <pc:docMk/>
            <pc:sldMk cId="1434696218" sldId="271"/>
            <ac:picMk id="2052" creationId="{D50CEE78-D64F-B356-4922-1CC8F57D0D2F}"/>
          </ac:picMkLst>
        </pc:picChg>
        <pc:picChg chg="del">
          <ac:chgData name="Lukas Grünzweil" userId="0486b1c61146c26f" providerId="LiveId" clId="{1675A95B-4748-4FCF-A298-ABB6019839B9}" dt="2024-11-08T19:28:18.809" v="1347" actId="478"/>
          <ac:picMkLst>
            <pc:docMk/>
            <pc:sldMk cId="1434696218" sldId="271"/>
            <ac:picMk id="2054" creationId="{8BE7B299-673E-F6E9-5683-27657B388A4C}"/>
          </ac:picMkLst>
        </pc:picChg>
        <pc:cxnChg chg="add mod">
          <ac:chgData name="Lukas Grünzweil" userId="0486b1c61146c26f" providerId="LiveId" clId="{1675A95B-4748-4FCF-A298-ABB6019839B9}" dt="2024-11-10T14:13:35.575" v="2463" actId="1076"/>
          <ac:cxnSpMkLst>
            <pc:docMk/>
            <pc:sldMk cId="1434696218" sldId="271"/>
            <ac:cxnSpMk id="6" creationId="{73287F35-FA14-CAD4-5B0F-47DF6EA4CA11}"/>
          </ac:cxnSpMkLst>
        </pc:cxnChg>
        <pc:cxnChg chg="mod">
          <ac:chgData name="Lukas Grünzweil" userId="0486b1c61146c26f" providerId="LiveId" clId="{1675A95B-4748-4FCF-A298-ABB6019839B9}" dt="2024-11-10T14:12:01.610" v="2398"/>
          <ac:cxnSpMkLst>
            <pc:docMk/>
            <pc:sldMk cId="1434696218" sldId="271"/>
            <ac:cxnSpMk id="11" creationId="{6C8E256A-5DE1-B935-D211-851D155B301D}"/>
          </ac:cxnSpMkLst>
        </pc:cxnChg>
        <pc:cxnChg chg="mod topLvl">
          <ac:chgData name="Lukas Grünzweil" userId="0486b1c61146c26f" providerId="LiveId" clId="{1675A95B-4748-4FCF-A298-ABB6019839B9}" dt="2024-11-10T14:12:53.149" v="2442" actId="1076"/>
          <ac:cxnSpMkLst>
            <pc:docMk/>
            <pc:sldMk cId="1434696218" sldId="271"/>
            <ac:cxnSpMk id="14" creationId="{E72A193F-D5BD-5C90-4668-8D1267D9D8D1}"/>
          </ac:cxnSpMkLst>
        </pc:cxnChg>
        <pc:cxnChg chg="mod">
          <ac:chgData name="Lukas Grünzweil" userId="0486b1c61146c26f" providerId="LiveId" clId="{1675A95B-4748-4FCF-A298-ABB6019839B9}" dt="2024-11-10T14:48:12.430" v="2496"/>
          <ac:cxnSpMkLst>
            <pc:docMk/>
            <pc:sldMk cId="1434696218" sldId="271"/>
            <ac:cxnSpMk id="15" creationId="{A4C80A16-BF96-BB28-9637-BE56DC00073D}"/>
          </ac:cxnSpMkLst>
        </pc:cxnChg>
        <pc:cxnChg chg="mod">
          <ac:chgData name="Lukas Grünzweil" userId="0486b1c61146c26f" providerId="LiveId" clId="{1675A95B-4748-4FCF-A298-ABB6019839B9}" dt="2024-11-10T14:46:04.117" v="2494" actId="14100"/>
          <ac:cxnSpMkLst>
            <pc:docMk/>
            <pc:sldMk cId="1434696218" sldId="271"/>
            <ac:cxnSpMk id="20" creationId="{32907248-30DA-75F5-3AA3-0FB97D6CCD9A}"/>
          </ac:cxnSpMkLst>
        </pc:cxnChg>
        <pc:cxnChg chg="mod">
          <ac:chgData name="Lukas Grünzweil" userId="0486b1c61146c26f" providerId="LiveId" clId="{1675A95B-4748-4FCF-A298-ABB6019839B9}" dt="2024-11-10T14:13:31.803" v="2460"/>
          <ac:cxnSpMkLst>
            <pc:docMk/>
            <pc:sldMk cId="1434696218" sldId="271"/>
            <ac:cxnSpMk id="24" creationId="{A1586CC4-C40B-F2C3-D773-7FFFE9FF2BCC}"/>
          </ac:cxnSpMkLst>
        </pc:cxnChg>
        <pc:cxnChg chg="mod">
          <ac:chgData name="Lukas Grünzweil" userId="0486b1c61146c26f" providerId="LiveId" clId="{1675A95B-4748-4FCF-A298-ABB6019839B9}" dt="2024-11-10T14:14:06.575" v="2486" actId="14100"/>
          <ac:cxnSpMkLst>
            <pc:docMk/>
            <pc:sldMk cId="1434696218" sldId="271"/>
            <ac:cxnSpMk id="27" creationId="{557A9E05-3964-5563-2707-304FCBE29760}"/>
          </ac:cxnSpMkLst>
        </pc:cxnChg>
      </pc:sldChg>
      <pc:sldChg chg="new del">
        <pc:chgData name="Lukas Grünzweil" userId="0486b1c61146c26f" providerId="LiveId" clId="{1675A95B-4748-4FCF-A298-ABB6019839B9}" dt="2024-11-08T19:28:06.721" v="1343" actId="47"/>
        <pc:sldMkLst>
          <pc:docMk/>
          <pc:sldMk cId="3562491940" sldId="271"/>
        </pc:sldMkLst>
      </pc:sldChg>
      <pc:sldChg chg="add del modTransition">
        <pc:chgData name="Lukas Grünzweil" userId="0486b1c61146c26f" providerId="LiveId" clId="{1675A95B-4748-4FCF-A298-ABB6019839B9}" dt="2024-11-08T19:54:12.190" v="1804" actId="47"/>
        <pc:sldMkLst>
          <pc:docMk/>
          <pc:sldMk cId="175364116" sldId="272"/>
        </pc:sldMkLst>
      </pc:sldChg>
      <pc:sldChg chg="modSp add mod modTransition">
        <pc:chgData name="Lukas Grünzweil" userId="0486b1c61146c26f" providerId="LiveId" clId="{1675A95B-4748-4FCF-A298-ABB6019839B9}" dt="2024-11-08T20:05:15.390" v="1927" actId="1076"/>
        <pc:sldMkLst>
          <pc:docMk/>
          <pc:sldMk cId="514968477" sldId="272"/>
        </pc:sldMkLst>
        <pc:spChg chg="mod">
          <ac:chgData name="Lukas Grünzweil" userId="0486b1c61146c26f" providerId="LiveId" clId="{1675A95B-4748-4FCF-A298-ABB6019839B9}" dt="2024-11-08T20:05:15.390" v="1927" actId="1076"/>
          <ac:spMkLst>
            <pc:docMk/>
            <pc:sldMk cId="514968477" sldId="272"/>
            <ac:spMk id="2" creationId="{7A24E244-4B76-579B-8F02-ED41584B5134}"/>
          </ac:spMkLst>
        </pc:spChg>
        <pc:grpChg chg="mod">
          <ac:chgData name="Lukas Grünzweil" userId="0486b1c61146c26f" providerId="LiveId" clId="{1675A95B-4748-4FCF-A298-ABB6019839B9}" dt="2024-11-08T20:02:50.640" v="1913" actId="1076"/>
          <ac:grpSpMkLst>
            <pc:docMk/>
            <pc:sldMk cId="514968477" sldId="272"/>
            <ac:grpSpMk id="12" creationId="{CDB7EC3F-EAE0-05E4-5D56-E5A77CB84545}"/>
          </ac:grpSpMkLst>
        </pc:grpChg>
        <pc:grpChg chg="mod">
          <ac:chgData name="Lukas Grünzweil" userId="0486b1c61146c26f" providerId="LiveId" clId="{1675A95B-4748-4FCF-A298-ABB6019839B9}" dt="2024-11-08T20:02:50.640" v="1913" actId="1076"/>
          <ac:grpSpMkLst>
            <pc:docMk/>
            <pc:sldMk cId="514968477" sldId="272"/>
            <ac:grpSpMk id="14" creationId="{07870412-28F3-BC79-CA6C-8423B63BD5D3}"/>
          </ac:grpSpMkLst>
        </pc:grpChg>
        <pc:grpChg chg="mod">
          <ac:chgData name="Lukas Grünzweil" userId="0486b1c61146c26f" providerId="LiveId" clId="{1675A95B-4748-4FCF-A298-ABB6019839B9}" dt="2024-11-08T20:04:12.215" v="1920" actId="167"/>
          <ac:grpSpMkLst>
            <pc:docMk/>
            <pc:sldMk cId="514968477" sldId="272"/>
            <ac:grpSpMk id="15" creationId="{A4BA8744-0F22-2BC7-9E0A-BB9688906B3F}"/>
          </ac:grpSpMkLst>
        </pc:grpChg>
        <pc:graphicFrameChg chg="mod">
          <ac:chgData name="Lukas Grünzweil" userId="0486b1c61146c26f" providerId="LiveId" clId="{1675A95B-4748-4FCF-A298-ABB6019839B9}" dt="2024-11-08T20:02:50.640" v="1913" actId="1076"/>
          <ac:graphicFrameMkLst>
            <pc:docMk/>
            <pc:sldMk cId="514968477" sldId="272"/>
            <ac:graphicFrameMk id="10" creationId="{B383B7D4-C57B-CAC3-4B03-184FC5F9DB5A}"/>
          </ac:graphicFrameMkLst>
        </pc:graphicFrameChg>
        <pc:picChg chg="mod">
          <ac:chgData name="Lukas Grünzweil" userId="0486b1c61146c26f" providerId="LiveId" clId="{1675A95B-4748-4FCF-A298-ABB6019839B9}" dt="2024-11-08T20:02:50.640" v="1913" actId="1076"/>
          <ac:picMkLst>
            <pc:docMk/>
            <pc:sldMk cId="514968477" sldId="272"/>
            <ac:picMk id="3076" creationId="{30DC1903-2C27-336D-FCD3-EAC4FD0C9739}"/>
          </ac:picMkLst>
        </pc:picChg>
        <pc:picChg chg="mod">
          <ac:chgData name="Lukas Grünzweil" userId="0486b1c61146c26f" providerId="LiveId" clId="{1675A95B-4748-4FCF-A298-ABB6019839B9}" dt="2024-11-08T20:02:50.640" v="1913" actId="1076"/>
          <ac:picMkLst>
            <pc:docMk/>
            <pc:sldMk cId="514968477" sldId="272"/>
            <ac:picMk id="3078" creationId="{D5284392-91BE-4DBC-D8DF-58322FA8562C}"/>
          </ac:picMkLst>
        </pc:picChg>
        <pc:picChg chg="mod">
          <ac:chgData name="Lukas Grünzweil" userId="0486b1c61146c26f" providerId="LiveId" clId="{1675A95B-4748-4FCF-A298-ABB6019839B9}" dt="2024-11-08T20:02:50.640" v="1913" actId="1076"/>
          <ac:picMkLst>
            <pc:docMk/>
            <pc:sldMk cId="514968477" sldId="272"/>
            <ac:picMk id="3082" creationId="{6AF79BDA-B7A8-F9D8-A001-4768A613794C}"/>
          </ac:picMkLst>
        </pc:picChg>
        <pc:picChg chg="mod">
          <ac:chgData name="Lukas Grünzweil" userId="0486b1c61146c26f" providerId="LiveId" clId="{1675A95B-4748-4FCF-A298-ABB6019839B9}" dt="2024-11-08T20:02:50.640" v="1913" actId="1076"/>
          <ac:picMkLst>
            <pc:docMk/>
            <pc:sldMk cId="514968477" sldId="272"/>
            <ac:picMk id="3084" creationId="{6CB835EA-55B4-AC3A-F584-CF67049B7966}"/>
          </ac:picMkLst>
        </pc:picChg>
      </pc:sldChg>
      <pc:sldChg chg="modSp add del">
        <pc:chgData name="Lukas Grünzweil" userId="0486b1c61146c26f" providerId="LiveId" clId="{1675A95B-4748-4FCF-A298-ABB6019839B9}" dt="2024-11-08T19:54:52.838" v="1810" actId="47"/>
        <pc:sldMkLst>
          <pc:docMk/>
          <pc:sldMk cId="1373982210" sldId="272"/>
        </pc:sldMkLst>
        <pc:grpChg chg="mod">
          <ac:chgData name="Lukas Grünzweil" userId="0486b1c61146c26f" providerId="LiveId" clId="{1675A95B-4748-4FCF-A298-ABB6019839B9}" dt="2024-11-08T19:54:41.938" v="1809" actId="1076"/>
          <ac:grpSpMkLst>
            <pc:docMk/>
            <pc:sldMk cId="1373982210" sldId="272"/>
            <ac:grpSpMk id="12" creationId="{D2732CED-228F-7083-79A1-4B43439A30BC}"/>
          </ac:grpSpMkLst>
        </pc:grpChg>
        <pc:grpChg chg="mod">
          <ac:chgData name="Lukas Grünzweil" userId="0486b1c61146c26f" providerId="LiveId" clId="{1675A95B-4748-4FCF-A298-ABB6019839B9}" dt="2024-11-08T19:54:41.938" v="1809" actId="1076"/>
          <ac:grpSpMkLst>
            <pc:docMk/>
            <pc:sldMk cId="1373982210" sldId="272"/>
            <ac:grpSpMk id="14" creationId="{BF3FAF0E-89B0-BB6A-C8E0-1F56323EDC2F}"/>
          </ac:grpSpMkLst>
        </pc:grpChg>
        <pc:grpChg chg="mod">
          <ac:chgData name="Lukas Grünzweil" userId="0486b1c61146c26f" providerId="LiveId" clId="{1675A95B-4748-4FCF-A298-ABB6019839B9}" dt="2024-11-08T19:54:41.938" v="1809" actId="1076"/>
          <ac:grpSpMkLst>
            <pc:docMk/>
            <pc:sldMk cId="1373982210" sldId="272"/>
            <ac:grpSpMk id="15" creationId="{0F9E8BB4-1598-7E38-F7CB-47E25F7C384C}"/>
          </ac:grpSpMkLst>
        </pc:grpChg>
        <pc:graphicFrameChg chg="mod">
          <ac:chgData name="Lukas Grünzweil" userId="0486b1c61146c26f" providerId="LiveId" clId="{1675A95B-4748-4FCF-A298-ABB6019839B9}" dt="2024-11-08T19:54:41.938" v="1809" actId="1076"/>
          <ac:graphicFrameMkLst>
            <pc:docMk/>
            <pc:sldMk cId="1373982210" sldId="272"/>
            <ac:graphicFrameMk id="10" creationId="{1B680EFC-C704-8D0C-4DDB-5C7C000C4170}"/>
          </ac:graphicFrameMkLst>
        </pc:graphicFrameChg>
        <pc:picChg chg="mod">
          <ac:chgData name="Lukas Grünzweil" userId="0486b1c61146c26f" providerId="LiveId" clId="{1675A95B-4748-4FCF-A298-ABB6019839B9}" dt="2024-11-08T19:54:41.938" v="1809" actId="1076"/>
          <ac:picMkLst>
            <pc:docMk/>
            <pc:sldMk cId="1373982210" sldId="272"/>
            <ac:picMk id="3076" creationId="{6EB54D46-D719-B29B-5BF2-85229DA1F64C}"/>
          </ac:picMkLst>
        </pc:picChg>
        <pc:picChg chg="mod">
          <ac:chgData name="Lukas Grünzweil" userId="0486b1c61146c26f" providerId="LiveId" clId="{1675A95B-4748-4FCF-A298-ABB6019839B9}" dt="2024-11-08T19:54:41.938" v="1809" actId="1076"/>
          <ac:picMkLst>
            <pc:docMk/>
            <pc:sldMk cId="1373982210" sldId="272"/>
            <ac:picMk id="3078" creationId="{4898A380-FF40-7B6B-5D56-0AC1EFCC90A0}"/>
          </ac:picMkLst>
        </pc:picChg>
        <pc:picChg chg="mod">
          <ac:chgData name="Lukas Grünzweil" userId="0486b1c61146c26f" providerId="LiveId" clId="{1675A95B-4748-4FCF-A298-ABB6019839B9}" dt="2024-11-08T19:54:41.938" v="1809" actId="1076"/>
          <ac:picMkLst>
            <pc:docMk/>
            <pc:sldMk cId="1373982210" sldId="272"/>
            <ac:picMk id="3082" creationId="{F922E15F-9051-D5DB-3D9C-7960A4E908AD}"/>
          </ac:picMkLst>
        </pc:picChg>
        <pc:picChg chg="mod">
          <ac:chgData name="Lukas Grünzweil" userId="0486b1c61146c26f" providerId="LiveId" clId="{1675A95B-4748-4FCF-A298-ABB6019839B9}" dt="2024-11-08T19:54:41.938" v="1809" actId="1076"/>
          <ac:picMkLst>
            <pc:docMk/>
            <pc:sldMk cId="1373982210" sldId="272"/>
            <ac:picMk id="3084" creationId="{458871F3-09F0-6634-A83A-F9049133DF7B}"/>
          </ac:picMkLst>
        </pc:picChg>
      </pc:sldChg>
      <pc:sldChg chg="modSp add del modTransition">
        <pc:chgData name="Lukas Grünzweil" userId="0486b1c61146c26f" providerId="LiveId" clId="{1675A95B-4748-4FCF-A298-ABB6019839B9}" dt="2024-11-08T19:56:30.976" v="1846" actId="47"/>
        <pc:sldMkLst>
          <pc:docMk/>
          <pc:sldMk cId="3200939174" sldId="272"/>
        </pc:sldMkLst>
        <pc:grpChg chg="mod">
          <ac:chgData name="Lukas Grünzweil" userId="0486b1c61146c26f" providerId="LiveId" clId="{1675A95B-4748-4FCF-A298-ABB6019839B9}" dt="2024-11-08T19:55:40.976" v="1837" actId="1076"/>
          <ac:grpSpMkLst>
            <pc:docMk/>
            <pc:sldMk cId="3200939174" sldId="272"/>
            <ac:grpSpMk id="12" creationId="{6F2BC82A-D121-8053-19C1-D006D7DBD0D4}"/>
          </ac:grpSpMkLst>
        </pc:grpChg>
        <pc:grpChg chg="mod">
          <ac:chgData name="Lukas Grünzweil" userId="0486b1c61146c26f" providerId="LiveId" clId="{1675A95B-4748-4FCF-A298-ABB6019839B9}" dt="2024-11-08T19:55:40.976" v="1837" actId="1076"/>
          <ac:grpSpMkLst>
            <pc:docMk/>
            <pc:sldMk cId="3200939174" sldId="272"/>
            <ac:grpSpMk id="14" creationId="{C5AA0415-CBEE-065F-EB41-B5F180C913B1}"/>
          </ac:grpSpMkLst>
        </pc:grpChg>
        <pc:grpChg chg="mod">
          <ac:chgData name="Lukas Grünzweil" userId="0486b1c61146c26f" providerId="LiveId" clId="{1675A95B-4748-4FCF-A298-ABB6019839B9}" dt="2024-11-08T19:55:40.976" v="1837" actId="1076"/>
          <ac:grpSpMkLst>
            <pc:docMk/>
            <pc:sldMk cId="3200939174" sldId="272"/>
            <ac:grpSpMk id="15" creationId="{1A07F342-B95E-B2E8-5BE6-D902C1150842}"/>
          </ac:grpSpMkLst>
        </pc:grpChg>
        <pc:graphicFrameChg chg="mod">
          <ac:chgData name="Lukas Grünzweil" userId="0486b1c61146c26f" providerId="LiveId" clId="{1675A95B-4748-4FCF-A298-ABB6019839B9}" dt="2024-11-08T19:55:40.976" v="1837" actId="1076"/>
          <ac:graphicFrameMkLst>
            <pc:docMk/>
            <pc:sldMk cId="3200939174" sldId="272"/>
            <ac:graphicFrameMk id="10" creationId="{C2D6F434-006A-CC5E-CDAD-0DD54CE1F54B}"/>
          </ac:graphicFrameMkLst>
        </pc:graphicFrameChg>
        <pc:picChg chg="mod">
          <ac:chgData name="Lukas Grünzweil" userId="0486b1c61146c26f" providerId="LiveId" clId="{1675A95B-4748-4FCF-A298-ABB6019839B9}" dt="2024-11-08T19:55:40.976" v="1837" actId="1076"/>
          <ac:picMkLst>
            <pc:docMk/>
            <pc:sldMk cId="3200939174" sldId="272"/>
            <ac:picMk id="3076" creationId="{3BCC0116-9B68-A778-1BD5-18A44418B259}"/>
          </ac:picMkLst>
        </pc:picChg>
        <pc:picChg chg="mod">
          <ac:chgData name="Lukas Grünzweil" userId="0486b1c61146c26f" providerId="LiveId" clId="{1675A95B-4748-4FCF-A298-ABB6019839B9}" dt="2024-11-08T19:55:40.976" v="1837" actId="1076"/>
          <ac:picMkLst>
            <pc:docMk/>
            <pc:sldMk cId="3200939174" sldId="272"/>
            <ac:picMk id="3078" creationId="{DE627999-488A-FC0F-ADCA-B024ADE092C3}"/>
          </ac:picMkLst>
        </pc:picChg>
        <pc:picChg chg="mod">
          <ac:chgData name="Lukas Grünzweil" userId="0486b1c61146c26f" providerId="LiveId" clId="{1675A95B-4748-4FCF-A298-ABB6019839B9}" dt="2024-11-08T19:55:40.976" v="1837" actId="1076"/>
          <ac:picMkLst>
            <pc:docMk/>
            <pc:sldMk cId="3200939174" sldId="272"/>
            <ac:picMk id="3082" creationId="{F4D1E52E-7F1C-7D58-3F2F-2CCDCD9A45E5}"/>
          </ac:picMkLst>
        </pc:picChg>
        <pc:picChg chg="mod">
          <ac:chgData name="Lukas Grünzweil" userId="0486b1c61146c26f" providerId="LiveId" clId="{1675A95B-4748-4FCF-A298-ABB6019839B9}" dt="2024-11-08T19:55:40.976" v="1837" actId="1076"/>
          <ac:picMkLst>
            <pc:docMk/>
            <pc:sldMk cId="3200939174" sldId="272"/>
            <ac:picMk id="3084" creationId="{13D75F13-171A-064F-ED65-7EBFBE4373F0}"/>
          </ac:picMkLst>
        </pc:picChg>
      </pc:sldChg>
      <pc:sldChg chg="modSp add del modTransition">
        <pc:chgData name="Lukas Grünzweil" userId="0486b1c61146c26f" providerId="LiveId" clId="{1675A95B-4748-4FCF-A298-ABB6019839B9}" dt="2024-11-08T20:02:04.949" v="1898" actId="47"/>
        <pc:sldMkLst>
          <pc:docMk/>
          <pc:sldMk cId="4177745587" sldId="272"/>
        </pc:sldMkLst>
        <pc:grpChg chg="mod">
          <ac:chgData name="Lukas Grünzweil" userId="0486b1c61146c26f" providerId="LiveId" clId="{1675A95B-4748-4FCF-A298-ABB6019839B9}" dt="2024-11-08T20:00:38.948" v="1886" actId="1076"/>
          <ac:grpSpMkLst>
            <pc:docMk/>
            <pc:sldMk cId="4177745587" sldId="272"/>
            <ac:grpSpMk id="12" creationId="{4C32BB47-4AE1-F0F4-8206-801677784C7F}"/>
          </ac:grpSpMkLst>
        </pc:grpChg>
        <pc:grpChg chg="mod">
          <ac:chgData name="Lukas Grünzweil" userId="0486b1c61146c26f" providerId="LiveId" clId="{1675A95B-4748-4FCF-A298-ABB6019839B9}" dt="2024-11-08T20:00:38.948" v="1886" actId="1076"/>
          <ac:grpSpMkLst>
            <pc:docMk/>
            <pc:sldMk cId="4177745587" sldId="272"/>
            <ac:grpSpMk id="14" creationId="{5C0DE1B3-35BF-BEE9-19E1-E9E2C714AE90}"/>
          </ac:grpSpMkLst>
        </pc:grpChg>
        <pc:grpChg chg="mod">
          <ac:chgData name="Lukas Grünzweil" userId="0486b1c61146c26f" providerId="LiveId" clId="{1675A95B-4748-4FCF-A298-ABB6019839B9}" dt="2024-11-08T20:00:38.948" v="1886" actId="1076"/>
          <ac:grpSpMkLst>
            <pc:docMk/>
            <pc:sldMk cId="4177745587" sldId="272"/>
            <ac:grpSpMk id="15" creationId="{F8E2D811-9E02-4C80-67EC-0A14F199E214}"/>
          </ac:grpSpMkLst>
        </pc:grpChg>
        <pc:graphicFrameChg chg="mod">
          <ac:chgData name="Lukas Grünzweil" userId="0486b1c61146c26f" providerId="LiveId" clId="{1675A95B-4748-4FCF-A298-ABB6019839B9}" dt="2024-11-08T20:00:38.948" v="1886" actId="1076"/>
          <ac:graphicFrameMkLst>
            <pc:docMk/>
            <pc:sldMk cId="4177745587" sldId="272"/>
            <ac:graphicFrameMk id="10" creationId="{E9D4F20A-7F20-FF6C-A0D0-6C00D190363E}"/>
          </ac:graphicFrameMkLst>
        </pc:graphicFrameChg>
        <pc:picChg chg="mod">
          <ac:chgData name="Lukas Grünzweil" userId="0486b1c61146c26f" providerId="LiveId" clId="{1675A95B-4748-4FCF-A298-ABB6019839B9}" dt="2024-11-08T20:00:38.948" v="1886" actId="1076"/>
          <ac:picMkLst>
            <pc:docMk/>
            <pc:sldMk cId="4177745587" sldId="272"/>
            <ac:picMk id="3076" creationId="{B217B8FE-74B2-0884-751D-9BDDC16C61B6}"/>
          </ac:picMkLst>
        </pc:picChg>
        <pc:picChg chg="mod">
          <ac:chgData name="Lukas Grünzweil" userId="0486b1c61146c26f" providerId="LiveId" clId="{1675A95B-4748-4FCF-A298-ABB6019839B9}" dt="2024-11-08T20:00:38.948" v="1886" actId="1076"/>
          <ac:picMkLst>
            <pc:docMk/>
            <pc:sldMk cId="4177745587" sldId="272"/>
            <ac:picMk id="3078" creationId="{8049504C-0D88-014E-712D-63B6CC97632D}"/>
          </ac:picMkLst>
        </pc:picChg>
        <pc:picChg chg="mod">
          <ac:chgData name="Lukas Grünzweil" userId="0486b1c61146c26f" providerId="LiveId" clId="{1675A95B-4748-4FCF-A298-ABB6019839B9}" dt="2024-11-08T20:00:38.948" v="1886" actId="1076"/>
          <ac:picMkLst>
            <pc:docMk/>
            <pc:sldMk cId="4177745587" sldId="272"/>
            <ac:picMk id="3082" creationId="{73D669A0-84AA-D750-BD55-A90E871C8A5E}"/>
          </ac:picMkLst>
        </pc:picChg>
        <pc:picChg chg="mod">
          <ac:chgData name="Lukas Grünzweil" userId="0486b1c61146c26f" providerId="LiveId" clId="{1675A95B-4748-4FCF-A298-ABB6019839B9}" dt="2024-11-08T20:00:38.948" v="1886" actId="1076"/>
          <ac:picMkLst>
            <pc:docMk/>
            <pc:sldMk cId="4177745587" sldId="272"/>
            <ac:picMk id="3084" creationId="{874C7C85-122C-F39D-9F5D-31916CD7F5DA}"/>
          </ac:picMkLst>
        </pc:picChg>
      </pc:sldChg>
      <pc:sldChg chg="modSp add mod modTransition">
        <pc:chgData name="Lukas Grünzweil" userId="0486b1c61146c26f" providerId="LiveId" clId="{1675A95B-4748-4FCF-A298-ABB6019839B9}" dt="2024-11-08T20:05:02.474" v="1926" actId="1076"/>
        <pc:sldMkLst>
          <pc:docMk/>
          <pc:sldMk cId="764739504" sldId="273"/>
        </pc:sldMkLst>
        <pc:spChg chg="mod">
          <ac:chgData name="Lukas Grünzweil" userId="0486b1c61146c26f" providerId="LiveId" clId="{1675A95B-4748-4FCF-A298-ABB6019839B9}" dt="2024-11-08T20:05:02.474" v="1926" actId="1076"/>
          <ac:spMkLst>
            <pc:docMk/>
            <pc:sldMk cId="764739504" sldId="273"/>
            <ac:spMk id="2" creationId="{F2BEC5D8-9E07-BF38-8CAA-4B85FD840F0C}"/>
          </ac:spMkLst>
        </pc:spChg>
        <pc:grpChg chg="mod">
          <ac:chgData name="Lukas Grünzweil" userId="0486b1c61146c26f" providerId="LiveId" clId="{1675A95B-4748-4FCF-A298-ABB6019839B9}" dt="2024-11-08T20:03:08.467" v="1916" actId="1076"/>
          <ac:grpSpMkLst>
            <pc:docMk/>
            <pc:sldMk cId="764739504" sldId="273"/>
            <ac:grpSpMk id="12" creationId="{2B7119E9-0CAE-F8B6-D396-425047E83A76}"/>
          </ac:grpSpMkLst>
        </pc:grpChg>
        <pc:grpChg chg="mod">
          <ac:chgData name="Lukas Grünzweil" userId="0486b1c61146c26f" providerId="LiveId" clId="{1675A95B-4748-4FCF-A298-ABB6019839B9}" dt="2024-11-08T20:03:08.467" v="1916" actId="1076"/>
          <ac:grpSpMkLst>
            <pc:docMk/>
            <pc:sldMk cId="764739504" sldId="273"/>
            <ac:grpSpMk id="14" creationId="{6F01030B-CABC-5D66-230B-922696815F6A}"/>
          </ac:grpSpMkLst>
        </pc:grpChg>
        <pc:grpChg chg="mod">
          <ac:chgData name="Lukas Grünzweil" userId="0486b1c61146c26f" providerId="LiveId" clId="{1675A95B-4748-4FCF-A298-ABB6019839B9}" dt="2024-11-08T20:04:47.952" v="1922" actId="167"/>
          <ac:grpSpMkLst>
            <pc:docMk/>
            <pc:sldMk cId="764739504" sldId="273"/>
            <ac:grpSpMk id="15" creationId="{BE87C2D5-3172-0DB4-5CC6-BB9B37035BD2}"/>
          </ac:grpSpMkLst>
        </pc:grpChg>
        <pc:graphicFrameChg chg="mod">
          <ac:chgData name="Lukas Grünzweil" userId="0486b1c61146c26f" providerId="LiveId" clId="{1675A95B-4748-4FCF-A298-ABB6019839B9}" dt="2024-11-08T20:03:08.467" v="1916" actId="1076"/>
          <ac:graphicFrameMkLst>
            <pc:docMk/>
            <pc:sldMk cId="764739504" sldId="273"/>
            <ac:graphicFrameMk id="10" creationId="{50BF6DEF-88E9-B261-E810-CBA945AE8927}"/>
          </ac:graphicFrameMkLst>
        </pc:graphicFrameChg>
        <pc:picChg chg="mod">
          <ac:chgData name="Lukas Grünzweil" userId="0486b1c61146c26f" providerId="LiveId" clId="{1675A95B-4748-4FCF-A298-ABB6019839B9}" dt="2024-11-08T20:03:08.467" v="1916" actId="1076"/>
          <ac:picMkLst>
            <pc:docMk/>
            <pc:sldMk cId="764739504" sldId="273"/>
            <ac:picMk id="3076" creationId="{3B1FB6BB-16B9-CDFD-DBA5-AAE036CCE71F}"/>
          </ac:picMkLst>
        </pc:picChg>
        <pc:picChg chg="mod">
          <ac:chgData name="Lukas Grünzweil" userId="0486b1c61146c26f" providerId="LiveId" clId="{1675A95B-4748-4FCF-A298-ABB6019839B9}" dt="2024-11-08T20:03:08.467" v="1916" actId="1076"/>
          <ac:picMkLst>
            <pc:docMk/>
            <pc:sldMk cId="764739504" sldId="273"/>
            <ac:picMk id="3078" creationId="{D3EF2EF2-E475-54F9-4DCC-44DE3864AB74}"/>
          </ac:picMkLst>
        </pc:picChg>
        <pc:picChg chg="mod">
          <ac:chgData name="Lukas Grünzweil" userId="0486b1c61146c26f" providerId="LiveId" clId="{1675A95B-4748-4FCF-A298-ABB6019839B9}" dt="2024-11-08T20:03:08.467" v="1916" actId="1076"/>
          <ac:picMkLst>
            <pc:docMk/>
            <pc:sldMk cId="764739504" sldId="273"/>
            <ac:picMk id="3082" creationId="{FA18B2D3-688C-1C9E-F458-2913CE4A18B7}"/>
          </ac:picMkLst>
        </pc:picChg>
        <pc:picChg chg="mod">
          <ac:chgData name="Lukas Grünzweil" userId="0486b1c61146c26f" providerId="LiveId" clId="{1675A95B-4748-4FCF-A298-ABB6019839B9}" dt="2024-11-08T20:03:08.467" v="1916" actId="1076"/>
          <ac:picMkLst>
            <pc:docMk/>
            <pc:sldMk cId="764739504" sldId="273"/>
            <ac:picMk id="3084" creationId="{FC96D35C-552F-A084-8A9E-E097EA6415D8}"/>
          </ac:picMkLst>
        </pc:picChg>
      </pc:sldChg>
      <pc:sldChg chg="modSp add del modTransition">
        <pc:chgData name="Lukas Grünzweil" userId="0486b1c61146c26f" providerId="LiveId" clId="{1675A95B-4748-4FCF-A298-ABB6019839B9}" dt="2024-11-08T19:56:29.748" v="1845" actId="47"/>
        <pc:sldMkLst>
          <pc:docMk/>
          <pc:sldMk cId="1342369524" sldId="273"/>
        </pc:sldMkLst>
        <pc:grpChg chg="mod">
          <ac:chgData name="Lukas Grünzweil" userId="0486b1c61146c26f" providerId="LiveId" clId="{1675A95B-4748-4FCF-A298-ABB6019839B9}" dt="2024-11-08T19:56:09.011" v="1843" actId="1076"/>
          <ac:grpSpMkLst>
            <pc:docMk/>
            <pc:sldMk cId="1342369524" sldId="273"/>
            <ac:grpSpMk id="12" creationId="{FD7C7B35-DEA6-7D8F-215D-0E3AA189F6C8}"/>
          </ac:grpSpMkLst>
        </pc:grpChg>
        <pc:grpChg chg="mod">
          <ac:chgData name="Lukas Grünzweil" userId="0486b1c61146c26f" providerId="LiveId" clId="{1675A95B-4748-4FCF-A298-ABB6019839B9}" dt="2024-11-08T19:56:09.011" v="1843" actId="1076"/>
          <ac:grpSpMkLst>
            <pc:docMk/>
            <pc:sldMk cId="1342369524" sldId="273"/>
            <ac:grpSpMk id="14" creationId="{BAAF5A1F-290F-B077-F53D-D26C3B4D55C0}"/>
          </ac:grpSpMkLst>
        </pc:grpChg>
        <pc:grpChg chg="mod">
          <ac:chgData name="Lukas Grünzweil" userId="0486b1c61146c26f" providerId="LiveId" clId="{1675A95B-4748-4FCF-A298-ABB6019839B9}" dt="2024-11-08T19:56:09.011" v="1843" actId="1076"/>
          <ac:grpSpMkLst>
            <pc:docMk/>
            <pc:sldMk cId="1342369524" sldId="273"/>
            <ac:grpSpMk id="15" creationId="{08740021-23A3-B9B5-60BD-F443DE587C66}"/>
          </ac:grpSpMkLst>
        </pc:grpChg>
        <pc:graphicFrameChg chg="mod">
          <ac:chgData name="Lukas Grünzweil" userId="0486b1c61146c26f" providerId="LiveId" clId="{1675A95B-4748-4FCF-A298-ABB6019839B9}" dt="2024-11-08T19:56:09.011" v="1843" actId="1076"/>
          <ac:graphicFrameMkLst>
            <pc:docMk/>
            <pc:sldMk cId="1342369524" sldId="273"/>
            <ac:graphicFrameMk id="10" creationId="{F3384168-251E-A70C-6B04-024C3EA49332}"/>
          </ac:graphicFrameMkLst>
        </pc:graphicFrameChg>
        <pc:picChg chg="mod">
          <ac:chgData name="Lukas Grünzweil" userId="0486b1c61146c26f" providerId="LiveId" clId="{1675A95B-4748-4FCF-A298-ABB6019839B9}" dt="2024-11-08T19:56:09.011" v="1843" actId="1076"/>
          <ac:picMkLst>
            <pc:docMk/>
            <pc:sldMk cId="1342369524" sldId="273"/>
            <ac:picMk id="3076" creationId="{7F1F9D6A-756A-E81D-2ADA-91D17E4C25D0}"/>
          </ac:picMkLst>
        </pc:picChg>
        <pc:picChg chg="mod">
          <ac:chgData name="Lukas Grünzweil" userId="0486b1c61146c26f" providerId="LiveId" clId="{1675A95B-4748-4FCF-A298-ABB6019839B9}" dt="2024-11-08T19:56:09.011" v="1843" actId="1076"/>
          <ac:picMkLst>
            <pc:docMk/>
            <pc:sldMk cId="1342369524" sldId="273"/>
            <ac:picMk id="3078" creationId="{3F4DA473-4CAA-D8D7-097D-62AA98094042}"/>
          </ac:picMkLst>
        </pc:picChg>
        <pc:picChg chg="mod">
          <ac:chgData name="Lukas Grünzweil" userId="0486b1c61146c26f" providerId="LiveId" clId="{1675A95B-4748-4FCF-A298-ABB6019839B9}" dt="2024-11-08T19:56:09.011" v="1843" actId="1076"/>
          <ac:picMkLst>
            <pc:docMk/>
            <pc:sldMk cId="1342369524" sldId="273"/>
            <ac:picMk id="3082" creationId="{4D86BDBC-A590-CDD0-916B-E733A4F95614}"/>
          </ac:picMkLst>
        </pc:picChg>
        <pc:picChg chg="mod">
          <ac:chgData name="Lukas Grünzweil" userId="0486b1c61146c26f" providerId="LiveId" clId="{1675A95B-4748-4FCF-A298-ABB6019839B9}" dt="2024-11-08T19:56:09.011" v="1843" actId="1076"/>
          <ac:picMkLst>
            <pc:docMk/>
            <pc:sldMk cId="1342369524" sldId="273"/>
            <ac:picMk id="3084" creationId="{2C0368B4-D648-4C24-7A95-A705463A2EE3}"/>
          </ac:picMkLst>
        </pc:picChg>
      </pc:sldChg>
      <pc:sldChg chg="modSp add del modTransition">
        <pc:chgData name="Lukas Grünzweil" userId="0486b1c61146c26f" providerId="LiveId" clId="{1675A95B-4748-4FCF-A298-ABB6019839B9}" dt="2024-11-08T20:02:04.079" v="1897" actId="47"/>
        <pc:sldMkLst>
          <pc:docMk/>
          <pc:sldMk cId="2007130786" sldId="273"/>
        </pc:sldMkLst>
        <pc:grpChg chg="mod">
          <ac:chgData name="Lukas Grünzweil" userId="0486b1c61146c26f" providerId="LiveId" clId="{1675A95B-4748-4FCF-A298-ABB6019839B9}" dt="2024-11-08T20:00:52.705" v="1889" actId="1076"/>
          <ac:grpSpMkLst>
            <pc:docMk/>
            <pc:sldMk cId="2007130786" sldId="273"/>
            <ac:grpSpMk id="12" creationId="{87957B9E-FFE7-CB3F-D533-EACA15D1F290}"/>
          </ac:grpSpMkLst>
        </pc:grpChg>
        <pc:grpChg chg="mod">
          <ac:chgData name="Lukas Grünzweil" userId="0486b1c61146c26f" providerId="LiveId" clId="{1675A95B-4748-4FCF-A298-ABB6019839B9}" dt="2024-11-08T20:00:52.705" v="1889" actId="1076"/>
          <ac:grpSpMkLst>
            <pc:docMk/>
            <pc:sldMk cId="2007130786" sldId="273"/>
            <ac:grpSpMk id="14" creationId="{949E2217-EC77-6F1D-BCF8-125B1103CC40}"/>
          </ac:grpSpMkLst>
        </pc:grpChg>
        <pc:grpChg chg="mod">
          <ac:chgData name="Lukas Grünzweil" userId="0486b1c61146c26f" providerId="LiveId" clId="{1675A95B-4748-4FCF-A298-ABB6019839B9}" dt="2024-11-08T20:00:52.705" v="1889" actId="1076"/>
          <ac:grpSpMkLst>
            <pc:docMk/>
            <pc:sldMk cId="2007130786" sldId="273"/>
            <ac:grpSpMk id="15" creationId="{857CEDBC-642A-8E3C-6499-FDE783E49247}"/>
          </ac:grpSpMkLst>
        </pc:grpChg>
        <pc:graphicFrameChg chg="mod">
          <ac:chgData name="Lukas Grünzweil" userId="0486b1c61146c26f" providerId="LiveId" clId="{1675A95B-4748-4FCF-A298-ABB6019839B9}" dt="2024-11-08T20:00:52.705" v="1889" actId="1076"/>
          <ac:graphicFrameMkLst>
            <pc:docMk/>
            <pc:sldMk cId="2007130786" sldId="273"/>
            <ac:graphicFrameMk id="10" creationId="{BA0600BD-C352-3C61-660C-04D47FB667E6}"/>
          </ac:graphicFrameMkLst>
        </pc:graphicFrameChg>
        <pc:picChg chg="mod">
          <ac:chgData name="Lukas Grünzweil" userId="0486b1c61146c26f" providerId="LiveId" clId="{1675A95B-4748-4FCF-A298-ABB6019839B9}" dt="2024-11-08T20:00:52.705" v="1889" actId="1076"/>
          <ac:picMkLst>
            <pc:docMk/>
            <pc:sldMk cId="2007130786" sldId="273"/>
            <ac:picMk id="3076" creationId="{B9F428C8-5234-575F-BA25-1656B021589A}"/>
          </ac:picMkLst>
        </pc:picChg>
        <pc:picChg chg="mod">
          <ac:chgData name="Lukas Grünzweil" userId="0486b1c61146c26f" providerId="LiveId" clId="{1675A95B-4748-4FCF-A298-ABB6019839B9}" dt="2024-11-08T20:00:52.705" v="1889" actId="1076"/>
          <ac:picMkLst>
            <pc:docMk/>
            <pc:sldMk cId="2007130786" sldId="273"/>
            <ac:picMk id="3078" creationId="{E9247C15-3E4D-D54B-66F9-4E4777500DDE}"/>
          </ac:picMkLst>
        </pc:picChg>
        <pc:picChg chg="mod">
          <ac:chgData name="Lukas Grünzweil" userId="0486b1c61146c26f" providerId="LiveId" clId="{1675A95B-4748-4FCF-A298-ABB6019839B9}" dt="2024-11-08T20:00:52.705" v="1889" actId="1076"/>
          <ac:picMkLst>
            <pc:docMk/>
            <pc:sldMk cId="2007130786" sldId="273"/>
            <ac:picMk id="3082" creationId="{37F679E2-C066-8AF5-0D42-CBF7A2EB703A}"/>
          </ac:picMkLst>
        </pc:picChg>
        <pc:picChg chg="mod">
          <ac:chgData name="Lukas Grünzweil" userId="0486b1c61146c26f" providerId="LiveId" clId="{1675A95B-4748-4FCF-A298-ABB6019839B9}" dt="2024-11-08T20:00:52.705" v="1889" actId="1076"/>
          <ac:picMkLst>
            <pc:docMk/>
            <pc:sldMk cId="2007130786" sldId="273"/>
            <ac:picMk id="3084" creationId="{1F419C7A-2846-E237-B802-42203ACE1AAC}"/>
          </ac:picMkLst>
        </pc:picChg>
      </pc:sldChg>
      <pc:sldChg chg="addSp delSp modSp add mod modTransition">
        <pc:chgData name="Lukas Grünzweil" userId="0486b1c61146c26f" providerId="LiveId" clId="{1675A95B-4748-4FCF-A298-ABB6019839B9}" dt="2024-11-08T20:11:14.204" v="1961"/>
        <pc:sldMkLst>
          <pc:docMk/>
          <pc:sldMk cId="803184160" sldId="274"/>
        </pc:sldMkLst>
        <pc:spChg chg="mod">
          <ac:chgData name="Lukas Grünzweil" userId="0486b1c61146c26f" providerId="LiveId" clId="{1675A95B-4748-4FCF-A298-ABB6019839B9}" dt="2024-11-08T20:11:02.287" v="1960" actId="1076"/>
          <ac:spMkLst>
            <pc:docMk/>
            <pc:sldMk cId="803184160" sldId="274"/>
            <ac:spMk id="2" creationId="{D69E95FA-ED7F-6368-7B65-AA0B5F24CD82}"/>
          </ac:spMkLst>
        </pc:spChg>
        <pc:picChg chg="add del mod ord">
          <ac:chgData name="Lukas Grünzweil" userId="0486b1c61146c26f" providerId="LiveId" clId="{1675A95B-4748-4FCF-A298-ABB6019839B9}" dt="2024-11-08T20:10:44.604" v="1958"/>
          <ac:picMkLst>
            <pc:docMk/>
            <pc:sldMk cId="803184160" sldId="274"/>
            <ac:picMk id="4" creationId="{4E394B87-DDA5-5700-ED45-03CCF17D7611}"/>
          </ac:picMkLst>
        </pc:picChg>
        <pc:picChg chg="del">
          <ac:chgData name="Lukas Grünzweil" userId="0486b1c61146c26f" providerId="LiveId" clId="{1675A95B-4748-4FCF-A298-ABB6019839B9}" dt="2024-11-08T20:09:21.687" v="1948" actId="478"/>
          <ac:picMkLst>
            <pc:docMk/>
            <pc:sldMk cId="803184160" sldId="274"/>
            <ac:picMk id="4098" creationId="{6D6585CC-AB12-D470-64A4-07C55A94ADEC}"/>
          </ac:picMkLst>
        </pc:picChg>
      </pc:sldChg>
      <pc:sldChg chg="modSp add del mod modTransition">
        <pc:chgData name="Lukas Grünzweil" userId="0486b1c61146c26f" providerId="LiveId" clId="{1675A95B-4748-4FCF-A298-ABB6019839B9}" dt="2024-11-08T20:07:35.771" v="1943" actId="47"/>
        <pc:sldMkLst>
          <pc:docMk/>
          <pc:sldMk cId="1103682715" sldId="274"/>
        </pc:sldMkLst>
        <pc:spChg chg="mod">
          <ac:chgData name="Lukas Grünzweil" userId="0486b1c61146c26f" providerId="LiveId" clId="{1675A95B-4748-4FCF-A298-ABB6019839B9}" dt="2024-11-08T20:07:22.579" v="1941" actId="14100"/>
          <ac:spMkLst>
            <pc:docMk/>
            <pc:sldMk cId="1103682715" sldId="274"/>
            <ac:spMk id="2" creationId="{000F740A-9F4E-B890-2258-01503F1EC21A}"/>
          </ac:spMkLst>
        </pc:spChg>
      </pc:sldChg>
      <pc:sldChg chg="modSp add del modTransition">
        <pc:chgData name="Lukas Grünzweil" userId="0486b1c61146c26f" providerId="LiveId" clId="{1675A95B-4748-4FCF-A298-ABB6019839B9}" dt="2024-11-08T20:02:03.346" v="1896" actId="47"/>
        <pc:sldMkLst>
          <pc:docMk/>
          <pc:sldMk cId="3278427308" sldId="274"/>
        </pc:sldMkLst>
        <pc:grpChg chg="mod">
          <ac:chgData name="Lukas Grünzweil" userId="0486b1c61146c26f" providerId="LiveId" clId="{1675A95B-4748-4FCF-A298-ABB6019839B9}" dt="2024-11-08T20:01:19.623" v="1894" actId="1076"/>
          <ac:grpSpMkLst>
            <pc:docMk/>
            <pc:sldMk cId="3278427308" sldId="274"/>
            <ac:grpSpMk id="12" creationId="{0C08BAD8-4126-124B-5B25-BD2291C8DDBE}"/>
          </ac:grpSpMkLst>
        </pc:grpChg>
        <pc:grpChg chg="mod">
          <ac:chgData name="Lukas Grünzweil" userId="0486b1c61146c26f" providerId="LiveId" clId="{1675A95B-4748-4FCF-A298-ABB6019839B9}" dt="2024-11-08T20:01:19.623" v="1894" actId="1076"/>
          <ac:grpSpMkLst>
            <pc:docMk/>
            <pc:sldMk cId="3278427308" sldId="274"/>
            <ac:grpSpMk id="14" creationId="{57CF0FAF-62A8-47AC-FE99-DEABEBB0F447}"/>
          </ac:grpSpMkLst>
        </pc:grpChg>
        <pc:grpChg chg="mod">
          <ac:chgData name="Lukas Grünzweil" userId="0486b1c61146c26f" providerId="LiveId" clId="{1675A95B-4748-4FCF-A298-ABB6019839B9}" dt="2024-11-08T20:01:19.623" v="1894" actId="1076"/>
          <ac:grpSpMkLst>
            <pc:docMk/>
            <pc:sldMk cId="3278427308" sldId="274"/>
            <ac:grpSpMk id="15" creationId="{8E054611-3C79-5572-E4EA-F5DA69235384}"/>
          </ac:grpSpMkLst>
        </pc:grpChg>
        <pc:graphicFrameChg chg="mod">
          <ac:chgData name="Lukas Grünzweil" userId="0486b1c61146c26f" providerId="LiveId" clId="{1675A95B-4748-4FCF-A298-ABB6019839B9}" dt="2024-11-08T20:01:19.623" v="1894" actId="1076"/>
          <ac:graphicFrameMkLst>
            <pc:docMk/>
            <pc:sldMk cId="3278427308" sldId="274"/>
            <ac:graphicFrameMk id="10" creationId="{53737C72-8678-2BC6-1EBB-2900D9EE6796}"/>
          </ac:graphicFrameMkLst>
        </pc:graphicFrameChg>
        <pc:picChg chg="mod">
          <ac:chgData name="Lukas Grünzweil" userId="0486b1c61146c26f" providerId="LiveId" clId="{1675A95B-4748-4FCF-A298-ABB6019839B9}" dt="2024-11-08T20:01:19.623" v="1894" actId="1076"/>
          <ac:picMkLst>
            <pc:docMk/>
            <pc:sldMk cId="3278427308" sldId="274"/>
            <ac:picMk id="3076" creationId="{479AE755-9F09-3158-4C06-26DB9EE81757}"/>
          </ac:picMkLst>
        </pc:picChg>
        <pc:picChg chg="mod">
          <ac:chgData name="Lukas Grünzweil" userId="0486b1c61146c26f" providerId="LiveId" clId="{1675A95B-4748-4FCF-A298-ABB6019839B9}" dt="2024-11-08T20:01:19.623" v="1894" actId="1076"/>
          <ac:picMkLst>
            <pc:docMk/>
            <pc:sldMk cId="3278427308" sldId="274"/>
            <ac:picMk id="3078" creationId="{04A89125-ECE1-86BD-6C62-3624B6A138FF}"/>
          </ac:picMkLst>
        </pc:picChg>
        <pc:picChg chg="mod">
          <ac:chgData name="Lukas Grünzweil" userId="0486b1c61146c26f" providerId="LiveId" clId="{1675A95B-4748-4FCF-A298-ABB6019839B9}" dt="2024-11-08T20:01:19.623" v="1894" actId="1076"/>
          <ac:picMkLst>
            <pc:docMk/>
            <pc:sldMk cId="3278427308" sldId="274"/>
            <ac:picMk id="3082" creationId="{8FFB6313-6400-EE30-1C16-23ADCACA5079}"/>
          </ac:picMkLst>
        </pc:picChg>
        <pc:picChg chg="mod">
          <ac:chgData name="Lukas Grünzweil" userId="0486b1c61146c26f" providerId="LiveId" clId="{1675A95B-4748-4FCF-A298-ABB6019839B9}" dt="2024-11-08T20:01:19.623" v="1894" actId="1076"/>
          <ac:picMkLst>
            <pc:docMk/>
            <pc:sldMk cId="3278427308" sldId="274"/>
            <ac:picMk id="3084" creationId="{B7555022-5F0D-0BB3-0917-45A82D26E293}"/>
          </ac:picMkLst>
        </pc:picChg>
      </pc:sldChg>
      <pc:sldChg chg="addSp modSp add mod">
        <pc:chgData name="Lukas Grünzweil" userId="0486b1c61146c26f" providerId="LiveId" clId="{1675A95B-4748-4FCF-A298-ABB6019839B9}" dt="2024-11-08T20:28:38.314" v="2279" actId="1035"/>
        <pc:sldMkLst>
          <pc:docMk/>
          <pc:sldMk cId="1241554616" sldId="275"/>
        </pc:sldMkLst>
        <pc:spChg chg="add mod">
          <ac:chgData name="Lukas Grünzweil" userId="0486b1c61146c26f" providerId="LiveId" clId="{1675A95B-4748-4FCF-A298-ABB6019839B9}" dt="2024-11-08T20:28:38.314" v="2279" actId="1035"/>
          <ac:spMkLst>
            <pc:docMk/>
            <pc:sldMk cId="1241554616" sldId="275"/>
            <ac:spMk id="3" creationId="{A7A95D98-582E-435B-27C6-F00A395112A0}"/>
          </ac:spMkLst>
        </pc:spChg>
      </pc:sldChg>
      <pc:sldChg chg="addSp delSp modSp new mod setBg setClrOvrMap">
        <pc:chgData name="Lukas Grünzweil" userId="0486b1c61146c26f" providerId="LiveId" clId="{1675A95B-4748-4FCF-A298-ABB6019839B9}" dt="2024-11-08T20:14:39.263" v="1988" actId="26606"/>
        <pc:sldMkLst>
          <pc:docMk/>
          <pc:sldMk cId="2423534229" sldId="276"/>
        </pc:sldMkLst>
        <pc:spChg chg="mod ord">
          <ac:chgData name="Lukas Grünzweil" userId="0486b1c61146c26f" providerId="LiveId" clId="{1675A95B-4748-4FCF-A298-ABB6019839B9}" dt="2024-11-08T20:14:39.263" v="1988" actId="26606"/>
          <ac:spMkLst>
            <pc:docMk/>
            <pc:sldMk cId="2423534229" sldId="276"/>
            <ac:spMk id="2" creationId="{706BD5CF-02C4-B81C-B53A-EF6E89AE80C8}"/>
          </ac:spMkLst>
        </pc:spChg>
        <pc:spChg chg="del">
          <ac:chgData name="Lukas Grünzweil" userId="0486b1c61146c26f" providerId="LiveId" clId="{1675A95B-4748-4FCF-A298-ABB6019839B9}" dt="2024-11-08T20:13:13.763" v="1963" actId="478"/>
          <ac:spMkLst>
            <pc:docMk/>
            <pc:sldMk cId="2423534229" sldId="276"/>
            <ac:spMk id="3" creationId="{90D51C27-0B15-BECC-84E2-E794AAB6BF72}"/>
          </ac:spMkLst>
        </pc:spChg>
        <pc:spChg chg="add del">
          <ac:chgData name="Lukas Grünzweil" userId="0486b1c61146c26f" providerId="LiveId" clId="{1675A95B-4748-4FCF-A298-ABB6019839B9}" dt="2024-11-08T20:14:39.263" v="1988" actId="26606"/>
          <ac:spMkLst>
            <pc:docMk/>
            <pc:sldMk cId="2423534229" sldId="276"/>
            <ac:spMk id="5124" creationId="{657F69E0-C4B0-4BEC-A689-4F8D877F05D4}"/>
          </ac:spMkLst>
        </pc:spChg>
        <pc:spChg chg="add del">
          <ac:chgData name="Lukas Grünzweil" userId="0486b1c61146c26f" providerId="LiveId" clId="{1675A95B-4748-4FCF-A298-ABB6019839B9}" dt="2024-11-08T20:14:39.263" v="1988" actId="26606"/>
          <ac:spMkLst>
            <pc:docMk/>
            <pc:sldMk cId="2423534229" sldId="276"/>
            <ac:spMk id="5125" creationId="{9F6380B4-6A1C-481E-8408-B4E6C75B9B81}"/>
          </ac:spMkLst>
        </pc:spChg>
        <pc:spChg chg="add del">
          <ac:chgData name="Lukas Grünzweil" userId="0486b1c61146c26f" providerId="LiveId" clId="{1675A95B-4748-4FCF-A298-ABB6019839B9}" dt="2024-11-08T20:14:00.354" v="1977" actId="26606"/>
          <ac:spMkLst>
            <pc:docMk/>
            <pc:sldMk cId="2423534229" sldId="276"/>
            <ac:spMk id="5127" creationId="{0671A8AE-40A1-4631-A6B8-581AFF065482}"/>
          </ac:spMkLst>
        </pc:spChg>
        <pc:spChg chg="add del">
          <ac:chgData name="Lukas Grünzweil" userId="0486b1c61146c26f" providerId="LiveId" clId="{1675A95B-4748-4FCF-A298-ABB6019839B9}" dt="2024-11-08T20:14:00.354" v="1977" actId="26606"/>
          <ac:spMkLst>
            <pc:docMk/>
            <pc:sldMk cId="2423534229" sldId="276"/>
            <ac:spMk id="5129" creationId="{AB58EF07-17C2-48CF-ABB0-EEF1F17CB8F0}"/>
          </ac:spMkLst>
        </pc:spChg>
        <pc:spChg chg="add">
          <ac:chgData name="Lukas Grünzweil" userId="0486b1c61146c26f" providerId="LiveId" clId="{1675A95B-4748-4FCF-A298-ABB6019839B9}" dt="2024-11-08T20:14:39.263" v="1988" actId="26606"/>
          <ac:spMkLst>
            <pc:docMk/>
            <pc:sldMk cId="2423534229" sldId="276"/>
            <ac:spMk id="5130" creationId="{71B2258F-86CA-4D4D-8270-BC05FCDEBFB3}"/>
          </ac:spMkLst>
        </pc:spChg>
        <pc:spChg chg="add del">
          <ac:chgData name="Lukas Grünzweil" userId="0486b1c61146c26f" providerId="LiveId" clId="{1675A95B-4748-4FCF-A298-ABB6019839B9}" dt="2024-11-08T20:14:00.354" v="1977" actId="26606"/>
          <ac:spMkLst>
            <pc:docMk/>
            <pc:sldMk cId="2423534229" sldId="276"/>
            <ac:spMk id="5131" creationId="{AF2F604E-43BE-4DC3-B983-E071523364F8}"/>
          </ac:spMkLst>
        </pc:spChg>
        <pc:spChg chg="add del">
          <ac:chgData name="Lukas Grünzweil" userId="0486b1c61146c26f" providerId="LiveId" clId="{1675A95B-4748-4FCF-A298-ABB6019839B9}" dt="2024-11-08T20:14:00.354" v="1977" actId="26606"/>
          <ac:spMkLst>
            <pc:docMk/>
            <pc:sldMk cId="2423534229" sldId="276"/>
            <ac:spMk id="5133" creationId="{08C9B587-E65E-4B52-B37C-ABEBB6E87928}"/>
          </ac:spMkLst>
        </pc:spChg>
        <pc:picChg chg="add mod">
          <ac:chgData name="Lukas Grünzweil" userId="0486b1c61146c26f" providerId="LiveId" clId="{1675A95B-4748-4FCF-A298-ABB6019839B9}" dt="2024-11-08T20:14:39.263" v="1988" actId="26606"/>
          <ac:picMkLst>
            <pc:docMk/>
            <pc:sldMk cId="2423534229" sldId="276"/>
            <ac:picMk id="5122" creationId="{86CA5B7E-DA7F-598E-DA23-6CFCCCDF0DB7}"/>
          </ac:picMkLst>
        </pc:picChg>
      </pc:sldChg>
      <pc:sldChg chg="addSp modSp add mod modTransition modAnim">
        <pc:chgData name="Lukas Grünzweil" userId="0486b1c61146c26f" providerId="LiveId" clId="{1675A95B-4748-4FCF-A298-ABB6019839B9}" dt="2024-11-08T20:29:53.747" v="2280" actId="1076"/>
        <pc:sldMkLst>
          <pc:docMk/>
          <pc:sldMk cId="1125036444" sldId="277"/>
        </pc:sldMkLst>
        <pc:spChg chg="mod">
          <ac:chgData name="Lukas Grünzweil" userId="0486b1c61146c26f" providerId="LiveId" clId="{1675A95B-4748-4FCF-A298-ABB6019839B9}" dt="2024-11-08T20:29:53.747" v="2280" actId="1076"/>
          <ac:spMkLst>
            <pc:docMk/>
            <pc:sldMk cId="1125036444" sldId="277"/>
            <ac:spMk id="2" creationId="{8B5A5E59-8DE6-556A-9933-D527516A98B2}"/>
          </ac:spMkLst>
        </pc:spChg>
        <pc:spChg chg="add mod">
          <ac:chgData name="Lukas Grünzweil" userId="0486b1c61146c26f" providerId="LiveId" clId="{1675A95B-4748-4FCF-A298-ABB6019839B9}" dt="2024-11-08T20:16:18.331" v="2102" actId="1076"/>
          <ac:spMkLst>
            <pc:docMk/>
            <pc:sldMk cId="1125036444" sldId="277"/>
            <ac:spMk id="3" creationId="{9644074C-7B62-C751-AC34-1483EAAF2640}"/>
          </ac:spMkLst>
        </pc:spChg>
      </pc:sldChg>
      <pc:sldChg chg="modSp new add del mod">
        <pc:chgData name="Lukas Grünzweil" userId="0486b1c61146c26f" providerId="LiveId" clId="{1675A95B-4748-4FCF-A298-ABB6019839B9}" dt="2024-11-10T14:04:04.215" v="2306" actId="20577"/>
        <pc:sldMkLst>
          <pc:docMk/>
          <pc:sldMk cId="3096465803" sldId="278"/>
        </pc:sldMkLst>
        <pc:spChg chg="mod">
          <ac:chgData name="Lukas Grünzweil" userId="0486b1c61146c26f" providerId="LiveId" clId="{1675A95B-4748-4FCF-A298-ABB6019839B9}" dt="2024-11-10T14:04:04.215" v="2306" actId="20577"/>
          <ac:spMkLst>
            <pc:docMk/>
            <pc:sldMk cId="3096465803" sldId="278"/>
            <ac:spMk id="2" creationId="{9FDE1BE5-F2DA-ED18-D067-D66AFEC19F78}"/>
          </ac:spMkLst>
        </pc:spChg>
        <pc:spChg chg="mod">
          <ac:chgData name="Lukas Grünzweil" userId="0486b1c61146c26f" providerId="LiveId" clId="{1675A95B-4748-4FCF-A298-ABB6019839B9}" dt="2024-11-10T14:04:01.222" v="2299"/>
          <ac:spMkLst>
            <pc:docMk/>
            <pc:sldMk cId="3096465803" sldId="278"/>
            <ac:spMk id="3" creationId="{C8B6D665-FFC8-8399-00E2-482D9B485B5C}"/>
          </ac:spMkLst>
        </pc:spChg>
      </pc:sldChg>
      <pc:sldMasterChg chg="modSldLayout">
        <pc:chgData name="Lukas Grünzweil" userId="0486b1c61146c26f" providerId="LiveId" clId="{1675A95B-4748-4FCF-A298-ABB6019839B9}" dt="2024-11-07T20:07:46.358" v="136" actId="2711"/>
        <pc:sldMasterMkLst>
          <pc:docMk/>
          <pc:sldMasterMk cId="1550376936" sldId="2147483648"/>
        </pc:sldMasterMkLst>
        <pc:sldLayoutChg chg="modSp">
          <pc:chgData name="Lukas Grünzweil" userId="0486b1c61146c26f" providerId="LiveId" clId="{1675A95B-4748-4FCF-A298-ABB6019839B9}" dt="2024-11-07T20:07:46.358" v="136" actId="2711"/>
          <pc:sldLayoutMkLst>
            <pc:docMk/>
            <pc:sldMasterMk cId="1550376936" sldId="2147483648"/>
            <pc:sldLayoutMk cId="2391525135" sldId="2147483650"/>
          </pc:sldLayoutMkLst>
          <pc:spChg chg="mod">
            <ac:chgData name="Lukas Grünzweil" userId="0486b1c61146c26f" providerId="LiveId" clId="{1675A95B-4748-4FCF-A298-ABB6019839B9}" dt="2024-11-07T20:07:41.280" v="135" actId="2711"/>
            <ac:spMkLst>
              <pc:docMk/>
              <pc:sldMasterMk cId="1550376936" sldId="2147483648"/>
              <pc:sldLayoutMk cId="2391525135" sldId="2147483650"/>
              <ac:spMk id="2" creationId="{03C7278F-5351-68FA-7E22-1B204BC7A3BE}"/>
            </ac:spMkLst>
          </pc:spChg>
          <pc:spChg chg="mod">
            <ac:chgData name="Lukas Grünzweil" userId="0486b1c61146c26f" providerId="LiveId" clId="{1675A95B-4748-4FCF-A298-ABB6019839B9}" dt="2024-11-07T20:07:46.358" v="136" actId="2711"/>
            <ac:spMkLst>
              <pc:docMk/>
              <pc:sldMasterMk cId="1550376936" sldId="2147483648"/>
              <pc:sldLayoutMk cId="2391525135" sldId="2147483650"/>
              <ac:spMk id="3" creationId="{40A462DA-1B8F-A5A5-D9BD-EE92294B2142}"/>
            </ac:spMkLst>
          </pc:spChg>
        </pc:sldLayoutChg>
      </pc:sldMasterChg>
    </pc:docChg>
  </pc:docChgLst>
  <pc:docChgLst>
    <pc:chgData name="lukasgrunzweil@gmail.com" userId="658814fff265c26e" providerId="LiveId" clId="{0B6BD7B3-359B-4AB9-8C52-42C56A788E66}"/>
    <pc:docChg chg="undo redo custSel addSld delSld modSld sldOrd">
      <pc:chgData name="lukasgrunzweil@gmail.com" userId="658814fff265c26e" providerId="LiveId" clId="{0B6BD7B3-359B-4AB9-8C52-42C56A788E66}" dt="2024-10-24T10:13:26.330" v="409" actId="1076"/>
      <pc:docMkLst>
        <pc:docMk/>
      </pc:docMkLst>
      <pc:sldChg chg="addSp delSp modSp del mod">
        <pc:chgData name="lukasgrunzweil@gmail.com" userId="658814fff265c26e" providerId="LiveId" clId="{0B6BD7B3-359B-4AB9-8C52-42C56A788E66}" dt="2024-10-24T10:07:01.390" v="348" actId="47"/>
        <pc:sldMkLst>
          <pc:docMk/>
          <pc:sldMk cId="2851004316" sldId="256"/>
        </pc:sldMkLst>
        <pc:spChg chg="del mod">
          <ac:chgData name="lukasgrunzweil@gmail.com" userId="658814fff265c26e" providerId="LiveId" clId="{0B6BD7B3-359B-4AB9-8C52-42C56A788E66}" dt="2024-10-24T10:06:51.797" v="344" actId="21"/>
          <ac:spMkLst>
            <pc:docMk/>
            <pc:sldMk cId="2851004316" sldId="256"/>
            <ac:spMk id="2" creationId="{B7A7B910-8438-6538-D9F4-16EEF4A34507}"/>
          </ac:spMkLst>
        </pc:spChg>
        <pc:spChg chg="del mod">
          <ac:chgData name="lukasgrunzweil@gmail.com" userId="658814fff265c26e" providerId="LiveId" clId="{0B6BD7B3-359B-4AB9-8C52-42C56A788E66}" dt="2024-10-24T10:06:56.569" v="345" actId="21"/>
          <ac:spMkLst>
            <pc:docMk/>
            <pc:sldMk cId="2851004316" sldId="256"/>
            <ac:spMk id="3" creationId="{FF937654-532D-DBD6-2B72-D4AA9A29F64D}"/>
          </ac:spMkLst>
        </pc:spChg>
        <pc:spChg chg="add del mod">
          <ac:chgData name="lukasgrunzweil@gmail.com" userId="658814fff265c26e" providerId="LiveId" clId="{0B6BD7B3-359B-4AB9-8C52-42C56A788E66}" dt="2024-10-24T10:06:59.111" v="346" actId="21"/>
          <ac:spMkLst>
            <pc:docMk/>
            <pc:sldMk cId="2851004316" sldId="256"/>
            <ac:spMk id="4" creationId="{618C2166-35BF-5849-AA53-F2DF56802BE3}"/>
          </ac:spMkLst>
        </pc:spChg>
        <pc:spChg chg="add mod">
          <ac:chgData name="lukasgrunzweil@gmail.com" userId="658814fff265c26e" providerId="LiveId" clId="{0B6BD7B3-359B-4AB9-8C52-42C56A788E66}" dt="2024-10-24T10:06:51.797" v="344" actId="21"/>
          <ac:spMkLst>
            <pc:docMk/>
            <pc:sldMk cId="2851004316" sldId="256"/>
            <ac:spMk id="6" creationId="{73CFAB3D-B174-1785-528F-AFB27B2110BF}"/>
          </ac:spMkLst>
        </pc:spChg>
        <pc:spChg chg="add mod">
          <ac:chgData name="lukasgrunzweil@gmail.com" userId="658814fff265c26e" providerId="LiveId" clId="{0B6BD7B3-359B-4AB9-8C52-42C56A788E66}" dt="2024-10-24T10:06:56.569" v="345" actId="21"/>
          <ac:spMkLst>
            <pc:docMk/>
            <pc:sldMk cId="2851004316" sldId="256"/>
            <ac:spMk id="8" creationId="{180A7214-9C75-49C0-67FC-1038A7C1C95D}"/>
          </ac:spMkLst>
        </pc:spChg>
        <pc:picChg chg="del">
          <ac:chgData name="lukasgrunzweil@gmail.com" userId="658814fff265c26e" providerId="LiveId" clId="{0B6BD7B3-359B-4AB9-8C52-42C56A788E66}" dt="2024-10-24T10:06:45.312" v="343" actId="478"/>
          <ac:picMkLst>
            <pc:docMk/>
            <pc:sldMk cId="2851004316" sldId="256"/>
            <ac:picMk id="1026" creationId="{EDE1AA72-20DF-9C92-630F-98F1C5FB7F30}"/>
          </ac:picMkLst>
        </pc:picChg>
      </pc:sldChg>
      <pc:sldChg chg="addSp delSp modSp mod">
        <pc:chgData name="lukasgrunzweil@gmail.com" userId="658814fff265c26e" providerId="LiveId" clId="{0B6BD7B3-359B-4AB9-8C52-42C56A788E66}" dt="2024-10-24T10:06:27.644" v="342" actId="1076"/>
        <pc:sldMkLst>
          <pc:docMk/>
          <pc:sldMk cId="1112854327" sldId="258"/>
        </pc:sldMkLst>
        <pc:picChg chg="add del mod">
          <ac:chgData name="lukasgrunzweil@gmail.com" userId="658814fff265c26e" providerId="LiveId" clId="{0B6BD7B3-359B-4AB9-8C52-42C56A788E66}" dt="2024-10-24T10:01:01.958" v="318" actId="478"/>
          <ac:picMkLst>
            <pc:docMk/>
            <pc:sldMk cId="1112854327" sldId="258"/>
            <ac:picMk id="5" creationId="{701E8560-61B8-76BA-7F90-4E4952361F6C}"/>
          </ac:picMkLst>
        </pc:picChg>
        <pc:picChg chg="add mod ord">
          <ac:chgData name="lukasgrunzweil@gmail.com" userId="658814fff265c26e" providerId="LiveId" clId="{0B6BD7B3-359B-4AB9-8C52-42C56A788E66}" dt="2024-10-24T10:05:47.957" v="331" actId="171"/>
          <ac:picMkLst>
            <pc:docMk/>
            <pc:sldMk cId="1112854327" sldId="258"/>
            <ac:picMk id="7" creationId="{733B7C05-B10E-29F1-C174-6D751F6A76CB}"/>
          </ac:picMkLst>
        </pc:picChg>
        <pc:picChg chg="add mod">
          <ac:chgData name="lukasgrunzweil@gmail.com" userId="658814fff265c26e" providerId="LiveId" clId="{0B6BD7B3-359B-4AB9-8C52-42C56A788E66}" dt="2024-10-24T10:06:27.644" v="342" actId="1076"/>
          <ac:picMkLst>
            <pc:docMk/>
            <pc:sldMk cId="1112854327" sldId="258"/>
            <ac:picMk id="9" creationId="{FE34E505-1FAF-DF51-EAE1-F8327D946E6B}"/>
          </ac:picMkLst>
        </pc:picChg>
        <pc:picChg chg="del mod">
          <ac:chgData name="lukasgrunzweil@gmail.com" userId="658814fff265c26e" providerId="LiveId" clId="{0B6BD7B3-359B-4AB9-8C52-42C56A788E66}" dt="2024-10-24T10:05:21.847" v="319" actId="478"/>
          <ac:picMkLst>
            <pc:docMk/>
            <pc:sldMk cId="1112854327" sldId="258"/>
            <ac:picMk id="1026" creationId="{EDE1AA72-20DF-9C92-630F-98F1C5FB7F30}"/>
          </ac:picMkLst>
        </pc:picChg>
      </pc:sldChg>
      <pc:sldChg chg="add del">
        <pc:chgData name="lukasgrunzweil@gmail.com" userId="658814fff265c26e" providerId="LiveId" clId="{0B6BD7B3-359B-4AB9-8C52-42C56A788E66}" dt="2024-10-24T08:36:16.361" v="292" actId="2890"/>
        <pc:sldMkLst>
          <pc:docMk/>
          <pc:sldMk cId="447953137" sldId="259"/>
        </pc:sldMkLst>
      </pc:sldChg>
      <pc:sldChg chg="new del">
        <pc:chgData name="lukasgrunzweil@gmail.com" userId="658814fff265c26e" providerId="LiveId" clId="{0B6BD7B3-359B-4AB9-8C52-42C56A788E66}" dt="2024-10-24T08:30:02.849" v="9" actId="47"/>
        <pc:sldMkLst>
          <pc:docMk/>
          <pc:sldMk cId="609545518" sldId="259"/>
        </pc:sldMkLst>
      </pc:sldChg>
      <pc:sldChg chg="new del">
        <pc:chgData name="lukasgrunzweil@gmail.com" userId="658814fff265c26e" providerId="LiveId" clId="{0B6BD7B3-359B-4AB9-8C52-42C56A788E66}" dt="2024-10-24T08:29:43.876" v="3" actId="47"/>
        <pc:sldMkLst>
          <pc:docMk/>
          <pc:sldMk cId="774963488" sldId="259"/>
        </pc:sldMkLst>
      </pc:sldChg>
      <pc:sldChg chg="add del">
        <pc:chgData name="lukasgrunzweil@gmail.com" userId="658814fff265c26e" providerId="LiveId" clId="{0B6BD7B3-359B-4AB9-8C52-42C56A788E66}" dt="2024-10-24T08:30:09.788" v="11" actId="2890"/>
        <pc:sldMkLst>
          <pc:docMk/>
          <pc:sldMk cId="1005100133" sldId="259"/>
        </pc:sldMkLst>
      </pc:sldChg>
      <pc:sldChg chg="addSp delSp modSp add del mod">
        <pc:chgData name="lukasgrunzweil@gmail.com" userId="658814fff265c26e" providerId="LiveId" clId="{0B6BD7B3-359B-4AB9-8C52-42C56A788E66}" dt="2024-10-24T10:07:00.506" v="347" actId="47"/>
        <pc:sldMkLst>
          <pc:docMk/>
          <pc:sldMk cId="1310222970" sldId="259"/>
        </pc:sldMkLst>
        <pc:spChg chg="mod">
          <ac:chgData name="lukasgrunzweil@gmail.com" userId="658814fff265c26e" providerId="LiveId" clId="{0B6BD7B3-359B-4AB9-8C52-42C56A788E66}" dt="2024-10-24T08:36:59.356" v="307" actId="1076"/>
          <ac:spMkLst>
            <pc:docMk/>
            <pc:sldMk cId="1310222970" sldId="259"/>
            <ac:spMk id="2" creationId="{B7A7B910-8438-6538-D9F4-16EEF4A34507}"/>
          </ac:spMkLst>
        </pc:spChg>
        <pc:spChg chg="mod">
          <ac:chgData name="lukasgrunzweil@gmail.com" userId="658814fff265c26e" providerId="LiveId" clId="{0B6BD7B3-359B-4AB9-8C52-42C56A788E66}" dt="2024-10-24T08:37:04.149" v="308" actId="1076"/>
          <ac:spMkLst>
            <pc:docMk/>
            <pc:sldMk cId="1310222970" sldId="259"/>
            <ac:spMk id="3" creationId="{FF937654-532D-DBD6-2B72-D4AA9A29F64D}"/>
          </ac:spMkLst>
        </pc:spChg>
        <pc:spChg chg="mod">
          <ac:chgData name="lukasgrunzweil@gmail.com" userId="658814fff265c26e" providerId="LiveId" clId="{0B6BD7B3-359B-4AB9-8C52-42C56A788E66}" dt="2024-10-24T08:36:54.743" v="306" actId="1076"/>
          <ac:spMkLst>
            <pc:docMk/>
            <pc:sldMk cId="1310222970" sldId="259"/>
            <ac:spMk id="4" creationId="{618C2166-35BF-5849-AA53-F2DF56802BE3}"/>
          </ac:spMkLst>
        </pc:spChg>
        <pc:picChg chg="add del">
          <ac:chgData name="lukasgrunzweil@gmail.com" userId="658814fff265c26e" providerId="LiveId" clId="{0B6BD7B3-359B-4AB9-8C52-42C56A788E66}" dt="2024-10-24T09:57:08.365" v="317" actId="21"/>
          <ac:picMkLst>
            <pc:docMk/>
            <pc:sldMk cId="1310222970" sldId="259"/>
            <ac:picMk id="1026" creationId="{EDE1AA72-20DF-9C92-630F-98F1C5FB7F30}"/>
          </ac:picMkLst>
        </pc:picChg>
      </pc:sldChg>
      <pc:sldChg chg="addSp delSp modSp add mod">
        <pc:chgData name="lukasgrunzweil@gmail.com" userId="658814fff265c26e" providerId="LiveId" clId="{0B6BD7B3-359B-4AB9-8C52-42C56A788E66}" dt="2024-10-24T10:13:26.330" v="409" actId="1076"/>
        <pc:sldMkLst>
          <pc:docMk/>
          <pc:sldMk cId="1415072298" sldId="259"/>
        </pc:sldMkLst>
        <pc:spChg chg="mod">
          <ac:chgData name="lukasgrunzweil@gmail.com" userId="658814fff265c26e" providerId="LiveId" clId="{0B6BD7B3-359B-4AB9-8C52-42C56A788E66}" dt="2024-10-24T10:09:11.644" v="359" actId="1076"/>
          <ac:spMkLst>
            <pc:docMk/>
            <pc:sldMk cId="1415072298" sldId="259"/>
            <ac:spMk id="2" creationId="{B7A7B910-8438-6538-D9F4-16EEF4A34507}"/>
          </ac:spMkLst>
        </pc:spChg>
        <pc:spChg chg="mod">
          <ac:chgData name="lukasgrunzweil@gmail.com" userId="658814fff265c26e" providerId="LiveId" clId="{0B6BD7B3-359B-4AB9-8C52-42C56A788E66}" dt="2024-10-24T10:09:18.475" v="360" actId="1076"/>
          <ac:spMkLst>
            <pc:docMk/>
            <pc:sldMk cId="1415072298" sldId="259"/>
            <ac:spMk id="3" creationId="{FF937654-532D-DBD6-2B72-D4AA9A29F64D}"/>
          </ac:spMkLst>
        </pc:spChg>
        <pc:spChg chg="add del mod">
          <ac:chgData name="lukasgrunzweil@gmail.com" userId="658814fff265c26e" providerId="LiveId" clId="{0B6BD7B3-359B-4AB9-8C52-42C56A788E66}" dt="2024-10-24T10:12:52.798" v="404" actId="478"/>
          <ac:spMkLst>
            <pc:docMk/>
            <pc:sldMk cId="1415072298" sldId="259"/>
            <ac:spMk id="4" creationId="{E0703D69-B647-1CE8-C34A-A644A3B82BE9}"/>
          </ac:spMkLst>
        </pc:spChg>
        <pc:spChg chg="mod">
          <ac:chgData name="lukasgrunzweil@gmail.com" userId="658814fff265c26e" providerId="LiveId" clId="{0B6BD7B3-359B-4AB9-8C52-42C56A788E66}" dt="2024-10-24T10:12:53.031" v="405"/>
          <ac:spMkLst>
            <pc:docMk/>
            <pc:sldMk cId="1415072298" sldId="259"/>
            <ac:spMk id="6" creationId="{A3DF8285-D228-50FA-64A0-A2270FD8D505}"/>
          </ac:spMkLst>
        </pc:spChg>
        <pc:grpChg chg="add mod">
          <ac:chgData name="lukasgrunzweil@gmail.com" userId="658814fff265c26e" providerId="LiveId" clId="{0B6BD7B3-359B-4AB9-8C52-42C56A788E66}" dt="2024-10-24T10:13:26.330" v="409" actId="1076"/>
          <ac:grpSpMkLst>
            <pc:docMk/>
            <pc:sldMk cId="1415072298" sldId="259"/>
            <ac:grpSpMk id="5" creationId="{06B36B2D-7994-4C47-37DF-906AF6E42E94}"/>
          </ac:grpSpMkLst>
        </pc:grpChg>
        <pc:picChg chg="mod">
          <ac:chgData name="lukasgrunzweil@gmail.com" userId="658814fff265c26e" providerId="LiveId" clId="{0B6BD7B3-359B-4AB9-8C52-42C56A788E66}" dt="2024-10-24T10:12:53.031" v="405"/>
          <ac:picMkLst>
            <pc:docMk/>
            <pc:sldMk cId="1415072298" sldId="259"/>
            <ac:picMk id="8" creationId="{46C1E8D6-44EB-09C1-87A0-B9AD7EE2B15F}"/>
          </ac:picMkLst>
        </pc:picChg>
        <pc:picChg chg="mod">
          <ac:chgData name="lukasgrunzweil@gmail.com" userId="658814fff265c26e" providerId="LiveId" clId="{0B6BD7B3-359B-4AB9-8C52-42C56A788E66}" dt="2024-10-24T10:09:05.727" v="358" actId="1076"/>
          <ac:picMkLst>
            <pc:docMk/>
            <pc:sldMk cId="1415072298" sldId="259"/>
            <ac:picMk id="9" creationId="{FE34E505-1FAF-DF51-EAE1-F8327D946E6B}"/>
          </ac:picMkLst>
        </pc:picChg>
        <pc:picChg chg="mod">
          <ac:chgData name="lukasgrunzweil@gmail.com" userId="658814fff265c26e" providerId="LiveId" clId="{0B6BD7B3-359B-4AB9-8C52-42C56A788E66}" dt="2024-10-24T10:12:53.031" v="405"/>
          <ac:picMkLst>
            <pc:docMk/>
            <pc:sldMk cId="1415072298" sldId="259"/>
            <ac:picMk id="10" creationId="{5B4F8012-838A-6D39-AA35-17D57CFD43BB}"/>
          </ac:picMkLst>
        </pc:picChg>
        <pc:picChg chg="mod">
          <ac:chgData name="lukasgrunzweil@gmail.com" userId="658814fff265c26e" providerId="LiveId" clId="{0B6BD7B3-359B-4AB9-8C52-42C56A788E66}" dt="2024-10-24T10:12:53.031" v="405"/>
          <ac:picMkLst>
            <pc:docMk/>
            <pc:sldMk cId="1415072298" sldId="259"/>
            <ac:picMk id="11" creationId="{EE7ABFAF-6CB2-D2FB-E53A-2EE5D994A65B}"/>
          </ac:picMkLst>
        </pc:picChg>
        <pc:picChg chg="mod">
          <ac:chgData name="lukasgrunzweil@gmail.com" userId="658814fff265c26e" providerId="LiveId" clId="{0B6BD7B3-359B-4AB9-8C52-42C56A788E66}" dt="2024-10-24T10:12:53.031" v="405"/>
          <ac:picMkLst>
            <pc:docMk/>
            <pc:sldMk cId="1415072298" sldId="259"/>
            <ac:picMk id="12" creationId="{1D377EBF-FB09-8BEB-91B9-3F193FFFC9D4}"/>
          </ac:picMkLst>
        </pc:picChg>
      </pc:sldChg>
      <pc:sldChg chg="add del ord">
        <pc:chgData name="lukasgrunzweil@gmail.com" userId="658814fff265c26e" providerId="LiveId" clId="{0B6BD7B3-359B-4AB9-8C52-42C56A788E66}" dt="2024-10-24T08:30:00.133" v="7" actId="47"/>
        <pc:sldMkLst>
          <pc:docMk/>
          <pc:sldMk cId="1456406855" sldId="259"/>
        </pc:sldMkLst>
      </pc:sldChg>
      <pc:sldChg chg="addSp modSp add del mod">
        <pc:chgData name="lukasgrunzweil@gmail.com" userId="658814fff265c26e" providerId="LiveId" clId="{0B6BD7B3-359B-4AB9-8C52-42C56A788E66}" dt="2024-10-24T08:34:30.053" v="155" actId="47"/>
        <pc:sldMkLst>
          <pc:docMk/>
          <pc:sldMk cId="3064753741" sldId="259"/>
        </pc:sldMkLst>
        <pc:spChg chg="mod">
          <ac:chgData name="lukasgrunzweil@gmail.com" userId="658814fff265c26e" providerId="LiveId" clId="{0B6BD7B3-359B-4AB9-8C52-42C56A788E66}" dt="2024-10-24T08:30:32.756" v="19" actId="1076"/>
          <ac:spMkLst>
            <pc:docMk/>
            <pc:sldMk cId="3064753741" sldId="259"/>
            <ac:spMk id="2" creationId="{B7A7B910-8438-6538-D9F4-16EEF4A34507}"/>
          </ac:spMkLst>
        </pc:spChg>
        <pc:spChg chg="mod">
          <ac:chgData name="lukasgrunzweil@gmail.com" userId="658814fff265c26e" providerId="LiveId" clId="{0B6BD7B3-359B-4AB9-8C52-42C56A788E66}" dt="2024-10-24T08:30:39.247" v="20" actId="1076"/>
          <ac:spMkLst>
            <pc:docMk/>
            <pc:sldMk cId="3064753741" sldId="259"/>
            <ac:spMk id="3" creationId="{FF937654-532D-DBD6-2B72-D4AA9A29F64D}"/>
          </ac:spMkLst>
        </pc:spChg>
        <pc:spChg chg="add mod">
          <ac:chgData name="lukasgrunzweil@gmail.com" userId="658814fff265c26e" providerId="LiveId" clId="{0B6BD7B3-359B-4AB9-8C52-42C56A788E66}" dt="2024-10-24T08:32:03.110" v="150" actId="403"/>
          <ac:spMkLst>
            <pc:docMk/>
            <pc:sldMk cId="3064753741" sldId="259"/>
            <ac:spMk id="4" creationId="{1234BD01-B33C-B0DD-CA92-48D351A3BDA8}"/>
          </ac:spMkLst>
        </pc:spChg>
        <pc:picChg chg="mod">
          <ac:chgData name="lukasgrunzweil@gmail.com" userId="658814fff265c26e" providerId="LiveId" clId="{0B6BD7B3-359B-4AB9-8C52-42C56A788E66}" dt="2024-10-24T08:34:26.168" v="154" actId="1076"/>
          <ac:picMkLst>
            <pc:docMk/>
            <pc:sldMk cId="3064753741" sldId="259"/>
            <ac:picMk id="1026" creationId="{EDE1AA72-20DF-9C92-630F-98F1C5FB7F30}"/>
          </ac:picMkLst>
        </pc:picChg>
      </pc:sldChg>
      <pc:sldChg chg="new del">
        <pc:chgData name="lukasgrunzweil@gmail.com" userId="658814fff265c26e" providerId="LiveId" clId="{0B6BD7B3-359B-4AB9-8C52-42C56A788E66}" dt="2024-10-21T11:01:10.990" v="1" actId="47"/>
        <pc:sldMkLst>
          <pc:docMk/>
          <pc:sldMk cId="3958139493" sldId="259"/>
        </pc:sldMkLst>
      </pc:sldChg>
      <pc:sldChg chg="addSp modSp add mod">
        <pc:chgData name="lukasgrunzweil@gmail.com" userId="658814fff265c26e" providerId="LiveId" clId="{0B6BD7B3-359B-4AB9-8C52-42C56A788E66}" dt="2024-10-24T10:12:46.604" v="402" actId="164"/>
        <pc:sldMkLst>
          <pc:docMk/>
          <pc:sldMk cId="4264789475" sldId="260"/>
        </pc:sldMkLst>
        <pc:spChg chg="mod">
          <ac:chgData name="lukasgrunzweil@gmail.com" userId="658814fff265c26e" providerId="LiveId" clId="{0B6BD7B3-359B-4AB9-8C52-42C56A788E66}" dt="2024-10-24T10:09:56.292" v="366" actId="1076"/>
          <ac:spMkLst>
            <pc:docMk/>
            <pc:sldMk cId="4264789475" sldId="260"/>
            <ac:spMk id="2" creationId="{B7A7B910-8438-6538-D9F4-16EEF4A34507}"/>
          </ac:spMkLst>
        </pc:spChg>
        <pc:spChg chg="mod">
          <ac:chgData name="lukasgrunzweil@gmail.com" userId="658814fff265c26e" providerId="LiveId" clId="{0B6BD7B3-359B-4AB9-8C52-42C56A788E66}" dt="2024-10-24T10:10:01.201" v="367" actId="1076"/>
          <ac:spMkLst>
            <pc:docMk/>
            <pc:sldMk cId="4264789475" sldId="260"/>
            <ac:spMk id="3" creationId="{FF937654-532D-DBD6-2B72-D4AA9A29F64D}"/>
          </ac:spMkLst>
        </pc:spChg>
        <pc:spChg chg="add mod">
          <ac:chgData name="lukasgrunzweil@gmail.com" userId="658814fff265c26e" providerId="LiveId" clId="{0B6BD7B3-359B-4AB9-8C52-42C56A788E66}" dt="2024-10-24T10:12:46.604" v="402" actId="164"/>
          <ac:spMkLst>
            <pc:docMk/>
            <pc:sldMk cId="4264789475" sldId="260"/>
            <ac:spMk id="4" creationId="{618C2166-35BF-5849-AA53-F2DF56802BE3}"/>
          </ac:spMkLst>
        </pc:spChg>
        <pc:grpChg chg="add mod">
          <ac:chgData name="lukasgrunzweil@gmail.com" userId="658814fff265c26e" providerId="LiveId" clId="{0B6BD7B3-359B-4AB9-8C52-42C56A788E66}" dt="2024-10-24T10:12:46.604" v="402" actId="164"/>
          <ac:grpSpMkLst>
            <pc:docMk/>
            <pc:sldMk cId="4264789475" sldId="260"/>
            <ac:grpSpMk id="12" creationId="{9447C687-C3D6-C52F-12A4-B9F0E93F1BD5}"/>
          </ac:grpSpMkLst>
        </pc:grpChg>
        <pc:picChg chg="add mod">
          <ac:chgData name="lukasgrunzweil@gmail.com" userId="658814fff265c26e" providerId="LiveId" clId="{0B6BD7B3-359B-4AB9-8C52-42C56A788E66}" dt="2024-10-24T10:12:46.604" v="402" actId="164"/>
          <ac:picMkLst>
            <pc:docMk/>
            <pc:sldMk cId="4264789475" sldId="260"/>
            <ac:picMk id="6" creationId="{B8A7E176-EA51-CF87-8951-8F43201B0D7A}"/>
          </ac:picMkLst>
        </pc:picChg>
        <pc:picChg chg="mod">
          <ac:chgData name="lukasgrunzweil@gmail.com" userId="658814fff265c26e" providerId="LiveId" clId="{0B6BD7B3-359B-4AB9-8C52-42C56A788E66}" dt="2024-10-24T10:12:34.865" v="399" actId="1076"/>
          <ac:picMkLst>
            <pc:docMk/>
            <pc:sldMk cId="4264789475" sldId="260"/>
            <ac:picMk id="7" creationId="{733B7C05-B10E-29F1-C174-6D751F6A76CB}"/>
          </ac:picMkLst>
        </pc:picChg>
        <pc:picChg chg="add mod">
          <ac:chgData name="lukasgrunzweil@gmail.com" userId="658814fff265c26e" providerId="LiveId" clId="{0B6BD7B3-359B-4AB9-8C52-42C56A788E66}" dt="2024-10-24T10:12:46.604" v="402" actId="164"/>
          <ac:picMkLst>
            <pc:docMk/>
            <pc:sldMk cId="4264789475" sldId="260"/>
            <ac:picMk id="8" creationId="{21D347AB-A5FB-D9ED-AF17-FDEDEA79B220}"/>
          </ac:picMkLst>
        </pc:picChg>
        <pc:picChg chg="mod ord">
          <ac:chgData name="lukasgrunzweil@gmail.com" userId="658814fff265c26e" providerId="LiveId" clId="{0B6BD7B3-359B-4AB9-8C52-42C56A788E66}" dt="2024-10-24T10:12:32.524" v="397" actId="1076"/>
          <ac:picMkLst>
            <pc:docMk/>
            <pc:sldMk cId="4264789475" sldId="260"/>
            <ac:picMk id="9" creationId="{FE34E505-1FAF-DF51-EAE1-F8327D946E6B}"/>
          </ac:picMkLst>
        </pc:picChg>
        <pc:picChg chg="add mod">
          <ac:chgData name="lukasgrunzweil@gmail.com" userId="658814fff265c26e" providerId="LiveId" clId="{0B6BD7B3-359B-4AB9-8C52-42C56A788E66}" dt="2024-10-24T10:12:46.604" v="402" actId="164"/>
          <ac:picMkLst>
            <pc:docMk/>
            <pc:sldMk cId="4264789475" sldId="260"/>
            <ac:picMk id="10" creationId="{9BBAF95D-312C-9C01-8DB9-88970EA22D20}"/>
          </ac:picMkLst>
        </pc:picChg>
        <pc:picChg chg="add mod">
          <ac:chgData name="lukasgrunzweil@gmail.com" userId="658814fff265c26e" providerId="LiveId" clId="{0B6BD7B3-359B-4AB9-8C52-42C56A788E66}" dt="2024-10-24T10:12:46.604" v="402" actId="164"/>
          <ac:picMkLst>
            <pc:docMk/>
            <pc:sldMk cId="4264789475" sldId="260"/>
            <ac:picMk id="11" creationId="{39D04FF7-E3BD-0839-CFA1-DBF0AC8CCD5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3FA0F-F42E-439C-8DD5-86E055C23B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1E00D21-0327-41C2-8FC9-C51C836E1115}">
      <dgm:prSet phldrT="[Text]"/>
      <dgm:spPr/>
      <dgm:t>
        <a:bodyPr/>
        <a:lstStyle/>
        <a:p>
          <a:r>
            <a:rPr lang="de-DE" dirty="0"/>
            <a:t>Ehrenkodex</a:t>
          </a:r>
        </a:p>
      </dgm:t>
    </dgm:pt>
    <dgm:pt modelId="{B49E9022-F631-4357-B693-CB2836AE7F75}" type="parTrans" cxnId="{FC1E2141-3178-41A7-941E-59E0149FBAE2}">
      <dgm:prSet/>
      <dgm:spPr/>
      <dgm:t>
        <a:bodyPr/>
        <a:lstStyle/>
        <a:p>
          <a:endParaRPr lang="de-DE"/>
        </a:p>
      </dgm:t>
    </dgm:pt>
    <dgm:pt modelId="{242EF065-AC71-4A84-9DDD-D99DD42B916A}" type="sibTrans" cxnId="{FC1E2141-3178-41A7-941E-59E0149FBAE2}">
      <dgm:prSet/>
      <dgm:spPr/>
      <dgm:t>
        <a:bodyPr/>
        <a:lstStyle/>
        <a:p>
          <a:endParaRPr lang="de-DE"/>
        </a:p>
      </dgm:t>
    </dgm:pt>
    <dgm:pt modelId="{4399E879-B368-440E-AE22-70BAE28CD211}">
      <dgm:prSet phldrT="[Text]"/>
      <dgm:spPr/>
      <dgm:t>
        <a:bodyPr/>
        <a:lstStyle/>
        <a:p>
          <a:r>
            <a:rPr lang="de-DE" dirty="0"/>
            <a:t> Treue, Mut, Respekt</a:t>
          </a:r>
        </a:p>
      </dgm:t>
    </dgm:pt>
    <dgm:pt modelId="{61097C7B-3522-472C-8D8B-C8607FC12123}" type="parTrans" cxnId="{97E85456-5A95-4419-A540-371ED4060B6C}">
      <dgm:prSet/>
      <dgm:spPr/>
      <dgm:t>
        <a:bodyPr/>
        <a:lstStyle/>
        <a:p>
          <a:endParaRPr lang="de-DE"/>
        </a:p>
      </dgm:t>
    </dgm:pt>
    <dgm:pt modelId="{987E4E82-D6E3-4189-8DD3-91D897DC4EF2}" type="sibTrans" cxnId="{97E85456-5A95-4419-A540-371ED4060B6C}">
      <dgm:prSet/>
      <dgm:spPr/>
      <dgm:t>
        <a:bodyPr/>
        <a:lstStyle/>
        <a:p>
          <a:endParaRPr lang="de-DE"/>
        </a:p>
      </dgm:t>
    </dgm:pt>
    <dgm:pt modelId="{089D5C29-EC9E-42A8-8802-9D7D1C37157F}">
      <dgm:prSet phldrT="[Text]"/>
      <dgm:spPr/>
      <dgm:t>
        <a:bodyPr/>
        <a:lstStyle/>
        <a:p>
          <a:r>
            <a:rPr lang="de-DE" dirty="0"/>
            <a:t>Turniere</a:t>
          </a:r>
        </a:p>
      </dgm:t>
    </dgm:pt>
    <dgm:pt modelId="{6053CFC2-E755-467E-8AED-D36420FDCFAB}" type="parTrans" cxnId="{B9EF65DC-1678-4448-92A9-53C38C5685E3}">
      <dgm:prSet/>
      <dgm:spPr/>
      <dgm:t>
        <a:bodyPr/>
        <a:lstStyle/>
        <a:p>
          <a:endParaRPr lang="de-DE"/>
        </a:p>
      </dgm:t>
    </dgm:pt>
    <dgm:pt modelId="{73CBE204-D5BD-4BEA-8141-7E69144672DE}" type="sibTrans" cxnId="{B9EF65DC-1678-4448-92A9-53C38C5685E3}">
      <dgm:prSet/>
      <dgm:spPr/>
      <dgm:t>
        <a:bodyPr/>
        <a:lstStyle/>
        <a:p>
          <a:endParaRPr lang="de-DE"/>
        </a:p>
      </dgm:t>
    </dgm:pt>
    <dgm:pt modelId="{FBBDDE89-1F87-4C8E-9B90-35315AED215D}">
      <dgm:prSet phldrT="[Text]"/>
      <dgm:spPr/>
      <dgm:t>
        <a:bodyPr/>
        <a:lstStyle/>
        <a:p>
          <a:r>
            <a:rPr lang="de-DE" dirty="0"/>
            <a:t> Schon als Knappe trainiert </a:t>
          </a:r>
        </a:p>
      </dgm:t>
    </dgm:pt>
    <dgm:pt modelId="{8B3C12F8-3E67-44BF-8CE5-F97EA3BA1810}" type="parTrans" cxnId="{5B2180CA-E89B-4B38-B0CB-2EB87471C0A5}">
      <dgm:prSet/>
      <dgm:spPr/>
      <dgm:t>
        <a:bodyPr/>
        <a:lstStyle/>
        <a:p>
          <a:endParaRPr lang="de-DE"/>
        </a:p>
      </dgm:t>
    </dgm:pt>
    <dgm:pt modelId="{40B47C82-EE1A-4C89-962E-358735ECA40C}" type="sibTrans" cxnId="{5B2180CA-E89B-4B38-B0CB-2EB87471C0A5}">
      <dgm:prSet/>
      <dgm:spPr/>
      <dgm:t>
        <a:bodyPr/>
        <a:lstStyle/>
        <a:p>
          <a:endParaRPr lang="de-DE"/>
        </a:p>
      </dgm:t>
    </dgm:pt>
    <dgm:pt modelId="{F6CD9245-F731-46D6-8BE3-EE9733ACF167}">
      <dgm:prSet phldrT="[Text]"/>
      <dgm:spPr/>
      <dgm:t>
        <a:bodyPr/>
        <a:lstStyle/>
        <a:p>
          <a:r>
            <a:rPr lang="de-DE" dirty="0"/>
            <a:t> Wappen</a:t>
          </a:r>
        </a:p>
      </dgm:t>
    </dgm:pt>
    <dgm:pt modelId="{FF7EB6F9-A19E-48C0-BFDC-4BEA04EE26AF}" type="parTrans" cxnId="{5E067E20-37F7-47B1-9FF0-143C1BEE8A16}">
      <dgm:prSet/>
      <dgm:spPr/>
      <dgm:t>
        <a:bodyPr/>
        <a:lstStyle/>
        <a:p>
          <a:endParaRPr lang="de-DE"/>
        </a:p>
      </dgm:t>
    </dgm:pt>
    <dgm:pt modelId="{9397B26D-C1EE-4DBE-8D5C-F16A34300B7E}" type="sibTrans" cxnId="{5E067E20-37F7-47B1-9FF0-143C1BEE8A16}">
      <dgm:prSet/>
      <dgm:spPr/>
      <dgm:t>
        <a:bodyPr/>
        <a:lstStyle/>
        <a:p>
          <a:endParaRPr lang="de-DE"/>
        </a:p>
      </dgm:t>
    </dgm:pt>
    <dgm:pt modelId="{B71D71D9-24BA-495B-A4B6-BB88326C9D52}">
      <dgm:prSet phldrT="[Text]"/>
      <dgm:spPr/>
      <dgm:t>
        <a:bodyPr/>
        <a:lstStyle/>
        <a:p>
          <a:r>
            <a:rPr lang="de-DE" dirty="0"/>
            <a:t>Freizeit und Spiele</a:t>
          </a:r>
        </a:p>
      </dgm:t>
    </dgm:pt>
    <dgm:pt modelId="{1BB3F7C7-9CD5-4054-932D-19D68881929F}" type="parTrans" cxnId="{24471071-051F-4AC2-99A8-39F020719475}">
      <dgm:prSet/>
      <dgm:spPr/>
      <dgm:t>
        <a:bodyPr/>
        <a:lstStyle/>
        <a:p>
          <a:endParaRPr lang="de-DE"/>
        </a:p>
      </dgm:t>
    </dgm:pt>
    <dgm:pt modelId="{D4FF9AE4-764C-4D16-8695-68FFEAA5A81C}" type="sibTrans" cxnId="{24471071-051F-4AC2-99A8-39F020719475}">
      <dgm:prSet/>
      <dgm:spPr/>
      <dgm:t>
        <a:bodyPr/>
        <a:lstStyle/>
        <a:p>
          <a:endParaRPr lang="de-DE"/>
        </a:p>
      </dgm:t>
    </dgm:pt>
    <dgm:pt modelId="{4AC30DC3-6C71-4545-92CD-CA12C7E6AEB1}">
      <dgm:prSet phldrT="[Text]"/>
      <dgm:spPr/>
      <dgm:t>
        <a:bodyPr/>
        <a:lstStyle/>
        <a:p>
          <a:r>
            <a:rPr lang="de-DE" dirty="0" err="1"/>
            <a:t>Trictrac</a:t>
          </a:r>
          <a:endParaRPr lang="de-DE" dirty="0"/>
        </a:p>
      </dgm:t>
    </dgm:pt>
    <dgm:pt modelId="{48227BE0-EA56-4301-9B7A-35A5EA285B7E}" type="parTrans" cxnId="{53537DE9-9DDB-4194-B97A-0D6299BB24B1}">
      <dgm:prSet/>
      <dgm:spPr/>
      <dgm:t>
        <a:bodyPr/>
        <a:lstStyle/>
        <a:p>
          <a:endParaRPr lang="de-DE"/>
        </a:p>
      </dgm:t>
    </dgm:pt>
    <dgm:pt modelId="{D63185CB-9D91-40B0-BD9E-DDF47DCF9DA7}" type="sibTrans" cxnId="{53537DE9-9DDB-4194-B97A-0D6299BB24B1}">
      <dgm:prSet/>
      <dgm:spPr/>
      <dgm:t>
        <a:bodyPr/>
        <a:lstStyle/>
        <a:p>
          <a:endParaRPr lang="de-DE"/>
        </a:p>
      </dgm:t>
    </dgm:pt>
    <dgm:pt modelId="{7BBD9AFC-D883-4928-A026-7FAF5639E1B1}">
      <dgm:prSet phldrT="[Text]"/>
      <dgm:spPr/>
      <dgm:t>
        <a:bodyPr/>
        <a:lstStyle/>
        <a:p>
          <a:r>
            <a:rPr lang="de-DE" dirty="0"/>
            <a:t>Schach</a:t>
          </a:r>
        </a:p>
      </dgm:t>
    </dgm:pt>
    <dgm:pt modelId="{A80485E6-5C27-4B5D-9B5F-629A8F7B6B1D}" type="parTrans" cxnId="{CA48A5B6-7C27-4BF8-8BBB-61C2D373EDEB}">
      <dgm:prSet/>
      <dgm:spPr/>
      <dgm:t>
        <a:bodyPr/>
        <a:lstStyle/>
        <a:p>
          <a:endParaRPr lang="de-DE"/>
        </a:p>
      </dgm:t>
    </dgm:pt>
    <dgm:pt modelId="{BAE78792-B4FC-4B87-8826-7A0B42714EEC}" type="sibTrans" cxnId="{CA48A5B6-7C27-4BF8-8BBB-61C2D373EDEB}">
      <dgm:prSet/>
      <dgm:spPr/>
      <dgm:t>
        <a:bodyPr/>
        <a:lstStyle/>
        <a:p>
          <a:endParaRPr lang="de-DE"/>
        </a:p>
      </dgm:t>
    </dgm:pt>
    <dgm:pt modelId="{8DA899C2-B054-4266-B791-FB346B38507F}">
      <dgm:prSet phldrT="[Text]"/>
      <dgm:spPr/>
      <dgm:t>
        <a:bodyPr/>
        <a:lstStyle/>
        <a:p>
          <a:endParaRPr lang="de-DE" dirty="0"/>
        </a:p>
      </dgm:t>
    </dgm:pt>
    <dgm:pt modelId="{5A23F728-672B-4322-B23D-16066CAFA5E8}" type="parTrans" cxnId="{A4C8910E-9C65-4BAD-85E8-83A3B3E61789}">
      <dgm:prSet/>
      <dgm:spPr/>
      <dgm:t>
        <a:bodyPr/>
        <a:lstStyle/>
        <a:p>
          <a:endParaRPr lang="de-DE"/>
        </a:p>
      </dgm:t>
    </dgm:pt>
    <dgm:pt modelId="{893938C5-F440-44F5-897B-98517EDC4C12}" type="sibTrans" cxnId="{A4C8910E-9C65-4BAD-85E8-83A3B3E61789}">
      <dgm:prSet/>
      <dgm:spPr/>
      <dgm:t>
        <a:bodyPr/>
        <a:lstStyle/>
        <a:p>
          <a:endParaRPr lang="de-DE"/>
        </a:p>
      </dgm:t>
    </dgm:pt>
    <dgm:pt modelId="{E49E6368-DF79-47C6-8F66-15B52479203A}">
      <dgm:prSet phldrT="[Text]"/>
      <dgm:spPr/>
      <dgm:t>
        <a:bodyPr/>
        <a:lstStyle/>
        <a:p>
          <a:endParaRPr lang="de-DE" dirty="0"/>
        </a:p>
      </dgm:t>
    </dgm:pt>
    <dgm:pt modelId="{9D254EFA-7838-449B-888A-1748B52FD41B}" type="parTrans" cxnId="{341578C6-B5DD-4C3A-B049-6CAC47DCC606}">
      <dgm:prSet/>
      <dgm:spPr/>
      <dgm:t>
        <a:bodyPr/>
        <a:lstStyle/>
        <a:p>
          <a:endParaRPr lang="de-DE"/>
        </a:p>
      </dgm:t>
    </dgm:pt>
    <dgm:pt modelId="{9509F434-7590-4EFC-A9ED-CF7FC1B1DD9D}" type="sibTrans" cxnId="{341578C6-B5DD-4C3A-B049-6CAC47DCC606}">
      <dgm:prSet/>
      <dgm:spPr/>
      <dgm:t>
        <a:bodyPr/>
        <a:lstStyle/>
        <a:p>
          <a:endParaRPr lang="de-DE"/>
        </a:p>
      </dgm:t>
    </dgm:pt>
    <dgm:pt modelId="{98E1EC4C-7E04-4F82-9527-53FDD06F1602}">
      <dgm:prSet phldrT="[Text]"/>
      <dgm:spPr/>
      <dgm:t>
        <a:bodyPr/>
        <a:lstStyle/>
        <a:p>
          <a:endParaRPr lang="de-DE" dirty="0"/>
        </a:p>
      </dgm:t>
    </dgm:pt>
    <dgm:pt modelId="{8DA7F3C6-89D6-4F45-8001-9366B85ED173}" type="parTrans" cxnId="{031EB00D-8955-4D0C-B3AF-2783EBC6A512}">
      <dgm:prSet/>
      <dgm:spPr/>
      <dgm:t>
        <a:bodyPr/>
        <a:lstStyle/>
        <a:p>
          <a:endParaRPr lang="de-DE"/>
        </a:p>
      </dgm:t>
    </dgm:pt>
    <dgm:pt modelId="{CEFB9F36-8A3A-4BC8-B197-5409C9B5B3E0}" type="sibTrans" cxnId="{031EB00D-8955-4D0C-B3AF-2783EBC6A512}">
      <dgm:prSet/>
      <dgm:spPr/>
      <dgm:t>
        <a:bodyPr/>
        <a:lstStyle/>
        <a:p>
          <a:endParaRPr lang="de-DE"/>
        </a:p>
      </dgm:t>
    </dgm:pt>
    <dgm:pt modelId="{2E6BBDD6-8F7A-4991-9CE9-37A878C7BFF6}">
      <dgm:prSet phldrT="[Text]"/>
      <dgm:spPr/>
      <dgm:t>
        <a:bodyPr/>
        <a:lstStyle/>
        <a:p>
          <a:endParaRPr lang="de-DE" dirty="0"/>
        </a:p>
      </dgm:t>
    </dgm:pt>
    <dgm:pt modelId="{05B0023A-3C23-4F1D-8940-6DE15B068B15}" type="parTrans" cxnId="{8521D013-2582-4CD0-AA2D-AEE2007C7DFA}">
      <dgm:prSet/>
      <dgm:spPr/>
      <dgm:t>
        <a:bodyPr/>
        <a:lstStyle/>
        <a:p>
          <a:endParaRPr lang="de-DE"/>
        </a:p>
      </dgm:t>
    </dgm:pt>
    <dgm:pt modelId="{DEDCE9FB-8062-4869-BFFF-FC2679808004}" type="sibTrans" cxnId="{8521D013-2582-4CD0-AA2D-AEE2007C7DFA}">
      <dgm:prSet/>
      <dgm:spPr/>
      <dgm:t>
        <a:bodyPr/>
        <a:lstStyle/>
        <a:p>
          <a:endParaRPr lang="de-DE"/>
        </a:p>
      </dgm:t>
    </dgm:pt>
    <dgm:pt modelId="{E8FFDF98-411E-46B2-B962-B8DA46A2FCA0}">
      <dgm:prSet phldrT="[Text]"/>
      <dgm:spPr/>
      <dgm:t>
        <a:bodyPr/>
        <a:lstStyle/>
        <a:p>
          <a:endParaRPr lang="de-DE" dirty="0"/>
        </a:p>
      </dgm:t>
    </dgm:pt>
    <dgm:pt modelId="{CA77FE1F-61E9-4E7C-9D26-E3DA1E9F0731}" type="parTrans" cxnId="{B2036858-CCD8-4EB5-9CEB-0DD0148DA1DF}">
      <dgm:prSet/>
      <dgm:spPr/>
      <dgm:t>
        <a:bodyPr/>
        <a:lstStyle/>
        <a:p>
          <a:endParaRPr lang="de-DE"/>
        </a:p>
      </dgm:t>
    </dgm:pt>
    <dgm:pt modelId="{4F115800-0771-4774-A1DE-1176C50A31CB}" type="sibTrans" cxnId="{B2036858-CCD8-4EB5-9CEB-0DD0148DA1DF}">
      <dgm:prSet/>
      <dgm:spPr/>
      <dgm:t>
        <a:bodyPr/>
        <a:lstStyle/>
        <a:p>
          <a:endParaRPr lang="de-DE"/>
        </a:p>
      </dgm:t>
    </dgm:pt>
    <dgm:pt modelId="{626E6E55-2293-46EA-89B9-D2FE0B47459E}">
      <dgm:prSet phldrT="[Text]"/>
      <dgm:spPr/>
      <dgm:t>
        <a:bodyPr/>
        <a:lstStyle/>
        <a:p>
          <a:endParaRPr lang="de-DE" dirty="0"/>
        </a:p>
      </dgm:t>
    </dgm:pt>
    <dgm:pt modelId="{86DC3D87-B192-4A76-873D-AA09E959AF4F}" type="parTrans" cxnId="{9720656D-71D0-4580-9069-CD520E671106}">
      <dgm:prSet/>
      <dgm:spPr/>
      <dgm:t>
        <a:bodyPr/>
        <a:lstStyle/>
        <a:p>
          <a:endParaRPr lang="de-DE"/>
        </a:p>
      </dgm:t>
    </dgm:pt>
    <dgm:pt modelId="{DA651C5D-8393-4E04-9806-7866E9FD121D}" type="sibTrans" cxnId="{9720656D-71D0-4580-9069-CD520E671106}">
      <dgm:prSet/>
      <dgm:spPr/>
      <dgm:t>
        <a:bodyPr/>
        <a:lstStyle/>
        <a:p>
          <a:endParaRPr lang="de-DE"/>
        </a:p>
      </dgm:t>
    </dgm:pt>
    <dgm:pt modelId="{C98598C1-FD55-4D77-8717-B0B23A66C2F9}">
      <dgm:prSet phldrT="[Text]"/>
      <dgm:spPr/>
      <dgm:t>
        <a:bodyPr/>
        <a:lstStyle/>
        <a:p>
          <a:endParaRPr lang="de-DE" dirty="0"/>
        </a:p>
      </dgm:t>
    </dgm:pt>
    <dgm:pt modelId="{8722546E-058F-4916-AF06-85468CB688BF}" type="parTrans" cxnId="{6790AA8D-25A5-421C-ADCF-524546F3299E}">
      <dgm:prSet/>
      <dgm:spPr/>
      <dgm:t>
        <a:bodyPr/>
        <a:lstStyle/>
        <a:p>
          <a:endParaRPr lang="de-DE"/>
        </a:p>
      </dgm:t>
    </dgm:pt>
    <dgm:pt modelId="{F328DD06-1CAF-4C70-811B-EDC1F59A9252}" type="sibTrans" cxnId="{6790AA8D-25A5-421C-ADCF-524546F3299E}">
      <dgm:prSet/>
      <dgm:spPr/>
      <dgm:t>
        <a:bodyPr/>
        <a:lstStyle/>
        <a:p>
          <a:endParaRPr lang="de-DE"/>
        </a:p>
      </dgm:t>
    </dgm:pt>
    <dgm:pt modelId="{D637F373-7C17-4A72-B624-C1227ECBE6FF}">
      <dgm:prSet phldrT="[Text]"/>
      <dgm:spPr/>
      <dgm:t>
        <a:bodyPr/>
        <a:lstStyle/>
        <a:p>
          <a:endParaRPr lang="de-DE" dirty="0"/>
        </a:p>
      </dgm:t>
    </dgm:pt>
    <dgm:pt modelId="{83BB9047-9259-46DC-A31B-5F95B5CD06BD}" type="parTrans" cxnId="{74C6C4C9-A157-4C1E-B900-3901F0D40D1F}">
      <dgm:prSet/>
      <dgm:spPr/>
      <dgm:t>
        <a:bodyPr/>
        <a:lstStyle/>
        <a:p>
          <a:endParaRPr lang="de-DE"/>
        </a:p>
      </dgm:t>
    </dgm:pt>
    <dgm:pt modelId="{3BF4D1CA-22DA-4183-89B0-8A2F4BAC1335}" type="sibTrans" cxnId="{74C6C4C9-A157-4C1E-B900-3901F0D40D1F}">
      <dgm:prSet/>
      <dgm:spPr/>
      <dgm:t>
        <a:bodyPr/>
        <a:lstStyle/>
        <a:p>
          <a:endParaRPr lang="de-DE"/>
        </a:p>
      </dgm:t>
    </dgm:pt>
    <dgm:pt modelId="{FE6D7B66-6AE5-4EC4-B072-56371BBD658B}">
      <dgm:prSet phldrT="[Text]"/>
      <dgm:spPr/>
      <dgm:t>
        <a:bodyPr/>
        <a:lstStyle/>
        <a:p>
          <a:endParaRPr lang="de-DE" dirty="0"/>
        </a:p>
      </dgm:t>
    </dgm:pt>
    <dgm:pt modelId="{265BE0DB-BD0A-40F4-9337-FD3FF1558144}" type="parTrans" cxnId="{3EF5E664-AA70-42E8-8467-CD8195970771}">
      <dgm:prSet/>
      <dgm:spPr/>
      <dgm:t>
        <a:bodyPr/>
        <a:lstStyle/>
        <a:p>
          <a:endParaRPr lang="de-DE"/>
        </a:p>
      </dgm:t>
    </dgm:pt>
    <dgm:pt modelId="{6D9194C1-AC3C-425A-87E5-D6A22C167151}" type="sibTrans" cxnId="{3EF5E664-AA70-42E8-8467-CD8195970771}">
      <dgm:prSet/>
      <dgm:spPr/>
      <dgm:t>
        <a:bodyPr/>
        <a:lstStyle/>
        <a:p>
          <a:endParaRPr lang="de-DE"/>
        </a:p>
      </dgm:t>
    </dgm:pt>
    <dgm:pt modelId="{F7421F84-BC7C-49EE-A405-4B96799A3736}">
      <dgm:prSet phldrT="[Text]"/>
      <dgm:spPr/>
      <dgm:t>
        <a:bodyPr/>
        <a:lstStyle/>
        <a:p>
          <a:endParaRPr lang="de-DE" dirty="0"/>
        </a:p>
      </dgm:t>
    </dgm:pt>
    <dgm:pt modelId="{3BA448E5-E866-4EA0-9B7C-529DD6F3E785}" type="parTrans" cxnId="{FC794652-CDE4-4B39-B73D-9DAC99628835}">
      <dgm:prSet/>
      <dgm:spPr/>
      <dgm:t>
        <a:bodyPr/>
        <a:lstStyle/>
        <a:p>
          <a:endParaRPr lang="de-DE"/>
        </a:p>
      </dgm:t>
    </dgm:pt>
    <dgm:pt modelId="{0B2D3E37-C7CD-4759-B621-A1C22D1C5AAD}" type="sibTrans" cxnId="{FC794652-CDE4-4B39-B73D-9DAC99628835}">
      <dgm:prSet/>
      <dgm:spPr/>
      <dgm:t>
        <a:bodyPr/>
        <a:lstStyle/>
        <a:p>
          <a:endParaRPr lang="de-DE"/>
        </a:p>
      </dgm:t>
    </dgm:pt>
    <dgm:pt modelId="{52171776-EB51-4F5D-8E81-3EA0C5F66463}" type="pres">
      <dgm:prSet presAssocID="{A7C3FA0F-F42E-439C-8DD5-86E055C23B51}" presName="linear" presStyleCnt="0">
        <dgm:presLayoutVars>
          <dgm:animLvl val="lvl"/>
          <dgm:resizeHandles val="exact"/>
        </dgm:presLayoutVars>
      </dgm:prSet>
      <dgm:spPr/>
    </dgm:pt>
    <dgm:pt modelId="{BD5062A4-E9AF-4083-8F88-F29EE64D770B}" type="pres">
      <dgm:prSet presAssocID="{61E00D21-0327-41C2-8FC9-C51C836E11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05F9F4-8B0F-4F9E-B88F-8DAFB61FE3C3}" type="pres">
      <dgm:prSet presAssocID="{61E00D21-0327-41C2-8FC9-C51C836E1115}" presName="childText" presStyleLbl="revTx" presStyleIdx="0" presStyleCnt="3">
        <dgm:presLayoutVars>
          <dgm:bulletEnabled val="1"/>
        </dgm:presLayoutVars>
      </dgm:prSet>
      <dgm:spPr/>
    </dgm:pt>
    <dgm:pt modelId="{3A1CE5D8-4B9A-42E1-9A32-A9449A5EC1CE}" type="pres">
      <dgm:prSet presAssocID="{089D5C29-EC9E-42A8-8802-9D7D1C3715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7ED27A-BA80-467E-9D32-7BD3B2D14994}" type="pres">
      <dgm:prSet presAssocID="{089D5C29-EC9E-42A8-8802-9D7D1C37157F}" presName="childText" presStyleLbl="revTx" presStyleIdx="1" presStyleCnt="3">
        <dgm:presLayoutVars>
          <dgm:bulletEnabled val="1"/>
        </dgm:presLayoutVars>
      </dgm:prSet>
      <dgm:spPr/>
    </dgm:pt>
    <dgm:pt modelId="{7BF8A9A5-BBA2-435E-96D2-9239C6EBAF24}" type="pres">
      <dgm:prSet presAssocID="{B71D71D9-24BA-495B-A4B6-BB88326C9D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3DE4DF-828E-42F4-9B7B-67D15D49580F}" type="pres">
      <dgm:prSet presAssocID="{B71D71D9-24BA-495B-A4B6-BB88326C9D5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8808905-2FAF-40C5-98AC-1C33969320D3}" type="presOf" srcId="{089D5C29-EC9E-42A8-8802-9D7D1C37157F}" destId="{3A1CE5D8-4B9A-42E1-9A32-A9449A5EC1CE}" srcOrd="0" destOrd="0" presId="urn:microsoft.com/office/officeart/2005/8/layout/vList2"/>
    <dgm:cxn modelId="{4C81850A-8DBD-42FA-B41A-DA5CD9E850DA}" type="presOf" srcId="{F6CD9245-F731-46D6-8BE3-EE9733ACF167}" destId="{9505F9F4-8B0F-4F9E-B88F-8DAFB61FE3C3}" srcOrd="0" destOrd="1" presId="urn:microsoft.com/office/officeart/2005/8/layout/vList2"/>
    <dgm:cxn modelId="{031EB00D-8955-4D0C-B3AF-2783EBC6A512}" srcId="{61E00D21-0327-41C2-8FC9-C51C836E1115}" destId="{98E1EC4C-7E04-4F82-9527-53FDD06F1602}" srcOrd="3" destOrd="0" parTransId="{8DA7F3C6-89D6-4F45-8001-9366B85ED173}" sibTransId="{CEFB9F36-8A3A-4BC8-B197-5409C9B5B3E0}"/>
    <dgm:cxn modelId="{A4C8910E-9C65-4BAD-85E8-83A3B3E61789}" srcId="{61E00D21-0327-41C2-8FC9-C51C836E1115}" destId="{8DA899C2-B054-4266-B791-FB346B38507F}" srcOrd="6" destOrd="0" parTransId="{5A23F728-672B-4322-B23D-16066CAFA5E8}" sibTransId="{893938C5-F440-44F5-897B-98517EDC4C12}"/>
    <dgm:cxn modelId="{8521D013-2582-4CD0-AA2D-AEE2007C7DFA}" srcId="{61E00D21-0327-41C2-8FC9-C51C836E1115}" destId="{2E6BBDD6-8F7A-4991-9CE9-37A878C7BFF6}" srcOrd="4" destOrd="0" parTransId="{05B0023A-3C23-4F1D-8940-6DE15B068B15}" sibTransId="{DEDCE9FB-8062-4869-BFFF-FC2679808004}"/>
    <dgm:cxn modelId="{21DD771E-67F9-41D7-92B1-0A8F0A2ECDC2}" type="presOf" srcId="{B71D71D9-24BA-495B-A4B6-BB88326C9D52}" destId="{7BF8A9A5-BBA2-435E-96D2-9239C6EBAF24}" srcOrd="0" destOrd="0" presId="urn:microsoft.com/office/officeart/2005/8/layout/vList2"/>
    <dgm:cxn modelId="{271EAF1E-E6C5-4397-B09A-274433694B18}" type="presOf" srcId="{8DA899C2-B054-4266-B791-FB346B38507F}" destId="{9505F9F4-8B0F-4F9E-B88F-8DAFB61FE3C3}" srcOrd="0" destOrd="6" presId="urn:microsoft.com/office/officeart/2005/8/layout/vList2"/>
    <dgm:cxn modelId="{5E067E20-37F7-47B1-9FF0-143C1BEE8A16}" srcId="{61E00D21-0327-41C2-8FC9-C51C836E1115}" destId="{F6CD9245-F731-46D6-8BE3-EE9733ACF167}" srcOrd="1" destOrd="0" parTransId="{FF7EB6F9-A19E-48C0-BFDC-4BEA04EE26AF}" sibTransId="{9397B26D-C1EE-4DBE-8D5C-F16A34300B7E}"/>
    <dgm:cxn modelId="{FF15FD2D-3204-4CFF-9F7D-AE9CE601EE56}" type="presOf" srcId="{D637F373-7C17-4A72-B624-C1227ECBE6FF}" destId="{787ED27A-BA80-467E-9D32-7BD3B2D14994}" srcOrd="0" destOrd="2" presId="urn:microsoft.com/office/officeart/2005/8/layout/vList2"/>
    <dgm:cxn modelId="{0F575131-3954-47E3-A04A-E8E67EBFAAAF}" type="presOf" srcId="{FBBDDE89-1F87-4C8E-9B90-35315AED215D}" destId="{787ED27A-BA80-467E-9D32-7BD3B2D14994}" srcOrd="0" destOrd="0" presId="urn:microsoft.com/office/officeart/2005/8/layout/vList2"/>
    <dgm:cxn modelId="{5AA9AF32-AD80-48C4-8568-83E97A490EDC}" type="presOf" srcId="{2E6BBDD6-8F7A-4991-9CE9-37A878C7BFF6}" destId="{9505F9F4-8B0F-4F9E-B88F-8DAFB61FE3C3}" srcOrd="0" destOrd="4" presId="urn:microsoft.com/office/officeart/2005/8/layout/vList2"/>
    <dgm:cxn modelId="{FC1E2141-3178-41A7-941E-59E0149FBAE2}" srcId="{A7C3FA0F-F42E-439C-8DD5-86E055C23B51}" destId="{61E00D21-0327-41C2-8FC9-C51C836E1115}" srcOrd="0" destOrd="0" parTransId="{B49E9022-F631-4357-B693-CB2836AE7F75}" sibTransId="{242EF065-AC71-4A84-9DDD-D99DD42B916A}"/>
    <dgm:cxn modelId="{CFBC7643-A7B5-4FF2-B06F-34D7042490FB}" type="presOf" srcId="{A7C3FA0F-F42E-439C-8DD5-86E055C23B51}" destId="{52171776-EB51-4F5D-8E81-3EA0C5F66463}" srcOrd="0" destOrd="0" presId="urn:microsoft.com/office/officeart/2005/8/layout/vList2"/>
    <dgm:cxn modelId="{3EF5E664-AA70-42E8-8467-CD8195970771}" srcId="{089D5C29-EC9E-42A8-8802-9D7D1C37157F}" destId="{FE6D7B66-6AE5-4EC4-B072-56371BBD658B}" srcOrd="3" destOrd="0" parTransId="{265BE0DB-BD0A-40F4-9337-FD3FF1558144}" sibTransId="{6D9194C1-AC3C-425A-87E5-D6A22C167151}"/>
    <dgm:cxn modelId="{2208876B-39BA-4A68-97BD-DD826BF07FF6}" type="presOf" srcId="{7BBD9AFC-D883-4928-A026-7FAF5639E1B1}" destId="{833DE4DF-828E-42F4-9B7B-67D15D49580F}" srcOrd="0" destOrd="1" presId="urn:microsoft.com/office/officeart/2005/8/layout/vList2"/>
    <dgm:cxn modelId="{72E3E86B-1AFB-4013-ADC5-58C4629EF730}" type="presOf" srcId="{F7421F84-BC7C-49EE-A405-4B96799A3736}" destId="{787ED27A-BA80-467E-9D32-7BD3B2D14994}" srcOrd="0" destOrd="4" presId="urn:microsoft.com/office/officeart/2005/8/layout/vList2"/>
    <dgm:cxn modelId="{9720656D-71D0-4580-9069-CD520E671106}" srcId="{089D5C29-EC9E-42A8-8802-9D7D1C37157F}" destId="{626E6E55-2293-46EA-89B9-D2FE0B47459E}" srcOrd="5" destOrd="0" parTransId="{86DC3D87-B192-4A76-873D-AA09E959AF4F}" sibTransId="{DA651C5D-8393-4E04-9806-7866E9FD121D}"/>
    <dgm:cxn modelId="{24471071-051F-4AC2-99A8-39F020719475}" srcId="{A7C3FA0F-F42E-439C-8DD5-86E055C23B51}" destId="{B71D71D9-24BA-495B-A4B6-BB88326C9D52}" srcOrd="2" destOrd="0" parTransId="{1BB3F7C7-9CD5-4054-932D-19D68881929F}" sibTransId="{D4FF9AE4-764C-4D16-8695-68FFEAA5A81C}"/>
    <dgm:cxn modelId="{FC794652-CDE4-4B39-B73D-9DAC99628835}" srcId="{089D5C29-EC9E-42A8-8802-9D7D1C37157F}" destId="{F7421F84-BC7C-49EE-A405-4B96799A3736}" srcOrd="4" destOrd="0" parTransId="{3BA448E5-E866-4EA0-9B7C-529DD6F3E785}" sibTransId="{0B2D3E37-C7CD-4759-B621-A1C22D1C5AAD}"/>
    <dgm:cxn modelId="{228D4D55-F8C2-42AD-B165-1047C3D7C53B}" type="presOf" srcId="{FE6D7B66-6AE5-4EC4-B072-56371BBD658B}" destId="{787ED27A-BA80-467E-9D32-7BD3B2D14994}" srcOrd="0" destOrd="3" presId="urn:microsoft.com/office/officeart/2005/8/layout/vList2"/>
    <dgm:cxn modelId="{97E85456-5A95-4419-A540-371ED4060B6C}" srcId="{61E00D21-0327-41C2-8FC9-C51C836E1115}" destId="{4399E879-B368-440E-AE22-70BAE28CD211}" srcOrd="0" destOrd="0" parTransId="{61097C7B-3522-472C-8D8B-C8607FC12123}" sibTransId="{987E4E82-D6E3-4189-8DD3-91D897DC4EF2}"/>
    <dgm:cxn modelId="{B2036858-CCD8-4EB5-9CEB-0DD0148DA1DF}" srcId="{61E00D21-0327-41C2-8FC9-C51C836E1115}" destId="{E8FFDF98-411E-46B2-B962-B8DA46A2FCA0}" srcOrd="5" destOrd="0" parTransId="{CA77FE1F-61E9-4E7C-9D26-E3DA1E9F0731}" sibTransId="{4F115800-0771-4774-A1DE-1176C50A31CB}"/>
    <dgm:cxn modelId="{2DDC9B7D-CEEC-44CB-9F0C-374166DFF31D}" type="presOf" srcId="{C98598C1-FD55-4D77-8717-B0B23A66C2F9}" destId="{787ED27A-BA80-467E-9D32-7BD3B2D14994}" srcOrd="0" destOrd="1" presId="urn:microsoft.com/office/officeart/2005/8/layout/vList2"/>
    <dgm:cxn modelId="{6790AA8D-25A5-421C-ADCF-524546F3299E}" srcId="{089D5C29-EC9E-42A8-8802-9D7D1C37157F}" destId="{C98598C1-FD55-4D77-8717-B0B23A66C2F9}" srcOrd="1" destOrd="0" parTransId="{8722546E-058F-4916-AF06-85468CB688BF}" sibTransId="{F328DD06-1CAF-4C70-811B-EDC1F59A9252}"/>
    <dgm:cxn modelId="{57CB6090-248D-4ED8-910C-1741749D224D}" type="presOf" srcId="{98E1EC4C-7E04-4F82-9527-53FDD06F1602}" destId="{9505F9F4-8B0F-4F9E-B88F-8DAFB61FE3C3}" srcOrd="0" destOrd="3" presId="urn:microsoft.com/office/officeart/2005/8/layout/vList2"/>
    <dgm:cxn modelId="{C39037A6-53C1-47C1-9ACE-F88DC7ED6DE0}" type="presOf" srcId="{E49E6368-DF79-47C6-8F66-15B52479203A}" destId="{9505F9F4-8B0F-4F9E-B88F-8DAFB61FE3C3}" srcOrd="0" destOrd="2" presId="urn:microsoft.com/office/officeart/2005/8/layout/vList2"/>
    <dgm:cxn modelId="{8396FEA8-D50B-47D2-9CCD-D5AE85BFAEAB}" type="presOf" srcId="{626E6E55-2293-46EA-89B9-D2FE0B47459E}" destId="{787ED27A-BA80-467E-9D32-7BD3B2D14994}" srcOrd="0" destOrd="5" presId="urn:microsoft.com/office/officeart/2005/8/layout/vList2"/>
    <dgm:cxn modelId="{CA48A5B6-7C27-4BF8-8BBB-61C2D373EDEB}" srcId="{B71D71D9-24BA-495B-A4B6-BB88326C9D52}" destId="{7BBD9AFC-D883-4928-A026-7FAF5639E1B1}" srcOrd="1" destOrd="0" parTransId="{A80485E6-5C27-4B5D-9B5F-629A8F7B6B1D}" sibTransId="{BAE78792-B4FC-4B87-8826-7A0B42714EEC}"/>
    <dgm:cxn modelId="{31004EBD-6E74-46AE-9BCC-0AE8E177B07E}" type="presOf" srcId="{E8FFDF98-411E-46B2-B962-B8DA46A2FCA0}" destId="{9505F9F4-8B0F-4F9E-B88F-8DAFB61FE3C3}" srcOrd="0" destOrd="5" presId="urn:microsoft.com/office/officeart/2005/8/layout/vList2"/>
    <dgm:cxn modelId="{085ABEBF-17CF-4DBF-B972-13C9AB7EAB8A}" type="presOf" srcId="{4399E879-B368-440E-AE22-70BAE28CD211}" destId="{9505F9F4-8B0F-4F9E-B88F-8DAFB61FE3C3}" srcOrd="0" destOrd="0" presId="urn:microsoft.com/office/officeart/2005/8/layout/vList2"/>
    <dgm:cxn modelId="{341578C6-B5DD-4C3A-B049-6CAC47DCC606}" srcId="{61E00D21-0327-41C2-8FC9-C51C836E1115}" destId="{E49E6368-DF79-47C6-8F66-15B52479203A}" srcOrd="2" destOrd="0" parTransId="{9D254EFA-7838-449B-888A-1748B52FD41B}" sibTransId="{9509F434-7590-4EFC-A9ED-CF7FC1B1DD9D}"/>
    <dgm:cxn modelId="{74C6C4C9-A157-4C1E-B900-3901F0D40D1F}" srcId="{089D5C29-EC9E-42A8-8802-9D7D1C37157F}" destId="{D637F373-7C17-4A72-B624-C1227ECBE6FF}" srcOrd="2" destOrd="0" parTransId="{83BB9047-9259-46DC-A31B-5F95B5CD06BD}" sibTransId="{3BF4D1CA-22DA-4183-89B0-8A2F4BAC1335}"/>
    <dgm:cxn modelId="{5B2180CA-E89B-4B38-B0CB-2EB87471C0A5}" srcId="{089D5C29-EC9E-42A8-8802-9D7D1C37157F}" destId="{FBBDDE89-1F87-4C8E-9B90-35315AED215D}" srcOrd="0" destOrd="0" parTransId="{8B3C12F8-3E67-44BF-8CE5-F97EA3BA1810}" sibTransId="{40B47C82-EE1A-4C89-962E-358735ECA40C}"/>
    <dgm:cxn modelId="{74AE4CD6-68BB-437B-AB99-EFDA6D05D4FB}" type="presOf" srcId="{4AC30DC3-6C71-4545-92CD-CA12C7E6AEB1}" destId="{833DE4DF-828E-42F4-9B7B-67D15D49580F}" srcOrd="0" destOrd="0" presId="urn:microsoft.com/office/officeart/2005/8/layout/vList2"/>
    <dgm:cxn modelId="{CC0AC3D9-9AD4-4A66-B96C-1F2C02FC27AE}" type="presOf" srcId="{61E00D21-0327-41C2-8FC9-C51C836E1115}" destId="{BD5062A4-E9AF-4083-8F88-F29EE64D770B}" srcOrd="0" destOrd="0" presId="urn:microsoft.com/office/officeart/2005/8/layout/vList2"/>
    <dgm:cxn modelId="{B9EF65DC-1678-4448-92A9-53C38C5685E3}" srcId="{A7C3FA0F-F42E-439C-8DD5-86E055C23B51}" destId="{089D5C29-EC9E-42A8-8802-9D7D1C37157F}" srcOrd="1" destOrd="0" parTransId="{6053CFC2-E755-467E-8AED-D36420FDCFAB}" sibTransId="{73CBE204-D5BD-4BEA-8141-7E69144672DE}"/>
    <dgm:cxn modelId="{53537DE9-9DDB-4194-B97A-0D6299BB24B1}" srcId="{B71D71D9-24BA-495B-A4B6-BB88326C9D52}" destId="{4AC30DC3-6C71-4545-92CD-CA12C7E6AEB1}" srcOrd="0" destOrd="0" parTransId="{48227BE0-EA56-4301-9B7A-35A5EA285B7E}" sibTransId="{D63185CB-9D91-40B0-BD9E-DDF47DCF9DA7}"/>
    <dgm:cxn modelId="{DC7EDBE9-1B20-48C0-8201-0213A38C0BE3}" type="presParOf" srcId="{52171776-EB51-4F5D-8E81-3EA0C5F66463}" destId="{BD5062A4-E9AF-4083-8F88-F29EE64D770B}" srcOrd="0" destOrd="0" presId="urn:microsoft.com/office/officeart/2005/8/layout/vList2"/>
    <dgm:cxn modelId="{0C344CC8-B95F-4965-8DB1-D976CD6CE176}" type="presParOf" srcId="{52171776-EB51-4F5D-8E81-3EA0C5F66463}" destId="{9505F9F4-8B0F-4F9E-B88F-8DAFB61FE3C3}" srcOrd="1" destOrd="0" presId="urn:microsoft.com/office/officeart/2005/8/layout/vList2"/>
    <dgm:cxn modelId="{4027B6BF-9F54-403B-AF67-19C0AEAE54F5}" type="presParOf" srcId="{52171776-EB51-4F5D-8E81-3EA0C5F66463}" destId="{3A1CE5D8-4B9A-42E1-9A32-A9449A5EC1CE}" srcOrd="2" destOrd="0" presId="urn:microsoft.com/office/officeart/2005/8/layout/vList2"/>
    <dgm:cxn modelId="{D6A76261-9A54-4CF1-8738-AC453634E41A}" type="presParOf" srcId="{52171776-EB51-4F5D-8E81-3EA0C5F66463}" destId="{787ED27A-BA80-467E-9D32-7BD3B2D14994}" srcOrd="3" destOrd="0" presId="urn:microsoft.com/office/officeart/2005/8/layout/vList2"/>
    <dgm:cxn modelId="{411B84C0-882B-410A-853D-19A02A3AEC80}" type="presParOf" srcId="{52171776-EB51-4F5D-8E81-3EA0C5F66463}" destId="{7BF8A9A5-BBA2-435E-96D2-9239C6EBAF24}" srcOrd="4" destOrd="0" presId="urn:microsoft.com/office/officeart/2005/8/layout/vList2"/>
    <dgm:cxn modelId="{CD9AB632-5704-44AA-93D6-4CFA1A623A41}" type="presParOf" srcId="{52171776-EB51-4F5D-8E81-3EA0C5F66463}" destId="{833DE4DF-828E-42F4-9B7B-67D15D4958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C3FA0F-F42E-439C-8DD5-86E055C23B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1E00D21-0327-41C2-8FC9-C51C836E1115}">
      <dgm:prSet phldrT="[Text]"/>
      <dgm:spPr/>
      <dgm:t>
        <a:bodyPr/>
        <a:lstStyle/>
        <a:p>
          <a:r>
            <a:rPr lang="de-DE" dirty="0"/>
            <a:t>Ehrenkodex</a:t>
          </a:r>
        </a:p>
      </dgm:t>
    </dgm:pt>
    <dgm:pt modelId="{B49E9022-F631-4357-B693-CB2836AE7F75}" type="parTrans" cxnId="{FC1E2141-3178-41A7-941E-59E0149FBAE2}">
      <dgm:prSet/>
      <dgm:spPr/>
      <dgm:t>
        <a:bodyPr/>
        <a:lstStyle/>
        <a:p>
          <a:endParaRPr lang="de-DE"/>
        </a:p>
      </dgm:t>
    </dgm:pt>
    <dgm:pt modelId="{242EF065-AC71-4A84-9DDD-D99DD42B916A}" type="sibTrans" cxnId="{FC1E2141-3178-41A7-941E-59E0149FBAE2}">
      <dgm:prSet/>
      <dgm:spPr/>
      <dgm:t>
        <a:bodyPr/>
        <a:lstStyle/>
        <a:p>
          <a:endParaRPr lang="de-DE"/>
        </a:p>
      </dgm:t>
    </dgm:pt>
    <dgm:pt modelId="{4399E879-B368-440E-AE22-70BAE28CD211}">
      <dgm:prSet phldrT="[Text]"/>
      <dgm:spPr/>
      <dgm:t>
        <a:bodyPr/>
        <a:lstStyle/>
        <a:p>
          <a:r>
            <a:rPr lang="de-DE" dirty="0"/>
            <a:t> Treue, Mut, Respekt</a:t>
          </a:r>
        </a:p>
      </dgm:t>
    </dgm:pt>
    <dgm:pt modelId="{61097C7B-3522-472C-8D8B-C8607FC12123}" type="parTrans" cxnId="{97E85456-5A95-4419-A540-371ED4060B6C}">
      <dgm:prSet/>
      <dgm:spPr/>
      <dgm:t>
        <a:bodyPr/>
        <a:lstStyle/>
        <a:p>
          <a:endParaRPr lang="de-DE"/>
        </a:p>
      </dgm:t>
    </dgm:pt>
    <dgm:pt modelId="{987E4E82-D6E3-4189-8DD3-91D897DC4EF2}" type="sibTrans" cxnId="{97E85456-5A95-4419-A540-371ED4060B6C}">
      <dgm:prSet/>
      <dgm:spPr/>
      <dgm:t>
        <a:bodyPr/>
        <a:lstStyle/>
        <a:p>
          <a:endParaRPr lang="de-DE"/>
        </a:p>
      </dgm:t>
    </dgm:pt>
    <dgm:pt modelId="{089D5C29-EC9E-42A8-8802-9D7D1C37157F}">
      <dgm:prSet phldrT="[Text]"/>
      <dgm:spPr/>
      <dgm:t>
        <a:bodyPr/>
        <a:lstStyle/>
        <a:p>
          <a:r>
            <a:rPr lang="de-DE" dirty="0"/>
            <a:t>Turniere</a:t>
          </a:r>
        </a:p>
      </dgm:t>
    </dgm:pt>
    <dgm:pt modelId="{6053CFC2-E755-467E-8AED-D36420FDCFAB}" type="parTrans" cxnId="{B9EF65DC-1678-4448-92A9-53C38C5685E3}">
      <dgm:prSet/>
      <dgm:spPr/>
      <dgm:t>
        <a:bodyPr/>
        <a:lstStyle/>
        <a:p>
          <a:endParaRPr lang="de-DE"/>
        </a:p>
      </dgm:t>
    </dgm:pt>
    <dgm:pt modelId="{73CBE204-D5BD-4BEA-8141-7E69144672DE}" type="sibTrans" cxnId="{B9EF65DC-1678-4448-92A9-53C38C5685E3}">
      <dgm:prSet/>
      <dgm:spPr/>
      <dgm:t>
        <a:bodyPr/>
        <a:lstStyle/>
        <a:p>
          <a:endParaRPr lang="de-DE"/>
        </a:p>
      </dgm:t>
    </dgm:pt>
    <dgm:pt modelId="{FBBDDE89-1F87-4C8E-9B90-35315AED215D}">
      <dgm:prSet phldrT="[Text]"/>
      <dgm:spPr/>
      <dgm:t>
        <a:bodyPr/>
        <a:lstStyle/>
        <a:p>
          <a:r>
            <a:rPr lang="de-DE" dirty="0"/>
            <a:t> Schon als Knappe trainiert </a:t>
          </a:r>
        </a:p>
      </dgm:t>
    </dgm:pt>
    <dgm:pt modelId="{8B3C12F8-3E67-44BF-8CE5-F97EA3BA1810}" type="parTrans" cxnId="{5B2180CA-E89B-4B38-B0CB-2EB87471C0A5}">
      <dgm:prSet/>
      <dgm:spPr/>
      <dgm:t>
        <a:bodyPr/>
        <a:lstStyle/>
        <a:p>
          <a:endParaRPr lang="de-DE"/>
        </a:p>
      </dgm:t>
    </dgm:pt>
    <dgm:pt modelId="{40B47C82-EE1A-4C89-962E-358735ECA40C}" type="sibTrans" cxnId="{5B2180CA-E89B-4B38-B0CB-2EB87471C0A5}">
      <dgm:prSet/>
      <dgm:spPr/>
      <dgm:t>
        <a:bodyPr/>
        <a:lstStyle/>
        <a:p>
          <a:endParaRPr lang="de-DE"/>
        </a:p>
      </dgm:t>
    </dgm:pt>
    <dgm:pt modelId="{F6CD9245-F731-46D6-8BE3-EE9733ACF167}">
      <dgm:prSet phldrT="[Text]"/>
      <dgm:spPr/>
      <dgm:t>
        <a:bodyPr/>
        <a:lstStyle/>
        <a:p>
          <a:r>
            <a:rPr lang="de-DE" dirty="0"/>
            <a:t> Wappen</a:t>
          </a:r>
        </a:p>
      </dgm:t>
    </dgm:pt>
    <dgm:pt modelId="{FF7EB6F9-A19E-48C0-BFDC-4BEA04EE26AF}" type="parTrans" cxnId="{5E067E20-37F7-47B1-9FF0-143C1BEE8A16}">
      <dgm:prSet/>
      <dgm:spPr/>
      <dgm:t>
        <a:bodyPr/>
        <a:lstStyle/>
        <a:p>
          <a:endParaRPr lang="de-DE"/>
        </a:p>
      </dgm:t>
    </dgm:pt>
    <dgm:pt modelId="{9397B26D-C1EE-4DBE-8D5C-F16A34300B7E}" type="sibTrans" cxnId="{5E067E20-37F7-47B1-9FF0-143C1BEE8A16}">
      <dgm:prSet/>
      <dgm:spPr/>
      <dgm:t>
        <a:bodyPr/>
        <a:lstStyle/>
        <a:p>
          <a:endParaRPr lang="de-DE"/>
        </a:p>
      </dgm:t>
    </dgm:pt>
    <dgm:pt modelId="{B71D71D9-24BA-495B-A4B6-BB88326C9D52}">
      <dgm:prSet phldrT="[Text]"/>
      <dgm:spPr/>
      <dgm:t>
        <a:bodyPr/>
        <a:lstStyle/>
        <a:p>
          <a:r>
            <a:rPr lang="de-DE" dirty="0"/>
            <a:t>Freizeit und Spiele</a:t>
          </a:r>
        </a:p>
      </dgm:t>
    </dgm:pt>
    <dgm:pt modelId="{1BB3F7C7-9CD5-4054-932D-19D68881929F}" type="parTrans" cxnId="{24471071-051F-4AC2-99A8-39F020719475}">
      <dgm:prSet/>
      <dgm:spPr/>
      <dgm:t>
        <a:bodyPr/>
        <a:lstStyle/>
        <a:p>
          <a:endParaRPr lang="de-DE"/>
        </a:p>
      </dgm:t>
    </dgm:pt>
    <dgm:pt modelId="{D4FF9AE4-764C-4D16-8695-68FFEAA5A81C}" type="sibTrans" cxnId="{24471071-051F-4AC2-99A8-39F020719475}">
      <dgm:prSet/>
      <dgm:spPr/>
      <dgm:t>
        <a:bodyPr/>
        <a:lstStyle/>
        <a:p>
          <a:endParaRPr lang="de-DE"/>
        </a:p>
      </dgm:t>
    </dgm:pt>
    <dgm:pt modelId="{4AC30DC3-6C71-4545-92CD-CA12C7E6AEB1}">
      <dgm:prSet phldrT="[Text]"/>
      <dgm:spPr/>
      <dgm:t>
        <a:bodyPr/>
        <a:lstStyle/>
        <a:p>
          <a:r>
            <a:rPr lang="de-DE" dirty="0" err="1"/>
            <a:t>Trictrac</a:t>
          </a:r>
          <a:endParaRPr lang="de-DE" dirty="0"/>
        </a:p>
      </dgm:t>
    </dgm:pt>
    <dgm:pt modelId="{48227BE0-EA56-4301-9B7A-35A5EA285B7E}" type="parTrans" cxnId="{53537DE9-9DDB-4194-B97A-0D6299BB24B1}">
      <dgm:prSet/>
      <dgm:spPr/>
      <dgm:t>
        <a:bodyPr/>
        <a:lstStyle/>
        <a:p>
          <a:endParaRPr lang="de-DE"/>
        </a:p>
      </dgm:t>
    </dgm:pt>
    <dgm:pt modelId="{D63185CB-9D91-40B0-BD9E-DDF47DCF9DA7}" type="sibTrans" cxnId="{53537DE9-9DDB-4194-B97A-0D6299BB24B1}">
      <dgm:prSet/>
      <dgm:spPr/>
      <dgm:t>
        <a:bodyPr/>
        <a:lstStyle/>
        <a:p>
          <a:endParaRPr lang="de-DE"/>
        </a:p>
      </dgm:t>
    </dgm:pt>
    <dgm:pt modelId="{7BBD9AFC-D883-4928-A026-7FAF5639E1B1}">
      <dgm:prSet phldrT="[Text]"/>
      <dgm:spPr/>
      <dgm:t>
        <a:bodyPr/>
        <a:lstStyle/>
        <a:p>
          <a:r>
            <a:rPr lang="de-DE" dirty="0"/>
            <a:t>Schach</a:t>
          </a:r>
        </a:p>
      </dgm:t>
    </dgm:pt>
    <dgm:pt modelId="{A80485E6-5C27-4B5D-9B5F-629A8F7B6B1D}" type="parTrans" cxnId="{CA48A5B6-7C27-4BF8-8BBB-61C2D373EDEB}">
      <dgm:prSet/>
      <dgm:spPr/>
      <dgm:t>
        <a:bodyPr/>
        <a:lstStyle/>
        <a:p>
          <a:endParaRPr lang="de-DE"/>
        </a:p>
      </dgm:t>
    </dgm:pt>
    <dgm:pt modelId="{BAE78792-B4FC-4B87-8826-7A0B42714EEC}" type="sibTrans" cxnId="{CA48A5B6-7C27-4BF8-8BBB-61C2D373EDEB}">
      <dgm:prSet/>
      <dgm:spPr/>
      <dgm:t>
        <a:bodyPr/>
        <a:lstStyle/>
        <a:p>
          <a:endParaRPr lang="de-DE"/>
        </a:p>
      </dgm:t>
    </dgm:pt>
    <dgm:pt modelId="{8DA899C2-B054-4266-B791-FB346B38507F}">
      <dgm:prSet phldrT="[Text]"/>
      <dgm:spPr/>
      <dgm:t>
        <a:bodyPr/>
        <a:lstStyle/>
        <a:p>
          <a:endParaRPr lang="de-DE" dirty="0"/>
        </a:p>
      </dgm:t>
    </dgm:pt>
    <dgm:pt modelId="{5A23F728-672B-4322-B23D-16066CAFA5E8}" type="parTrans" cxnId="{A4C8910E-9C65-4BAD-85E8-83A3B3E61789}">
      <dgm:prSet/>
      <dgm:spPr/>
      <dgm:t>
        <a:bodyPr/>
        <a:lstStyle/>
        <a:p>
          <a:endParaRPr lang="de-DE"/>
        </a:p>
      </dgm:t>
    </dgm:pt>
    <dgm:pt modelId="{893938C5-F440-44F5-897B-98517EDC4C12}" type="sibTrans" cxnId="{A4C8910E-9C65-4BAD-85E8-83A3B3E61789}">
      <dgm:prSet/>
      <dgm:spPr/>
      <dgm:t>
        <a:bodyPr/>
        <a:lstStyle/>
        <a:p>
          <a:endParaRPr lang="de-DE"/>
        </a:p>
      </dgm:t>
    </dgm:pt>
    <dgm:pt modelId="{E49E6368-DF79-47C6-8F66-15B52479203A}">
      <dgm:prSet phldrT="[Text]"/>
      <dgm:spPr/>
      <dgm:t>
        <a:bodyPr/>
        <a:lstStyle/>
        <a:p>
          <a:endParaRPr lang="de-DE" dirty="0"/>
        </a:p>
      </dgm:t>
    </dgm:pt>
    <dgm:pt modelId="{9D254EFA-7838-449B-888A-1748B52FD41B}" type="parTrans" cxnId="{341578C6-B5DD-4C3A-B049-6CAC47DCC606}">
      <dgm:prSet/>
      <dgm:spPr/>
      <dgm:t>
        <a:bodyPr/>
        <a:lstStyle/>
        <a:p>
          <a:endParaRPr lang="de-DE"/>
        </a:p>
      </dgm:t>
    </dgm:pt>
    <dgm:pt modelId="{9509F434-7590-4EFC-A9ED-CF7FC1B1DD9D}" type="sibTrans" cxnId="{341578C6-B5DD-4C3A-B049-6CAC47DCC606}">
      <dgm:prSet/>
      <dgm:spPr/>
      <dgm:t>
        <a:bodyPr/>
        <a:lstStyle/>
        <a:p>
          <a:endParaRPr lang="de-DE"/>
        </a:p>
      </dgm:t>
    </dgm:pt>
    <dgm:pt modelId="{98E1EC4C-7E04-4F82-9527-53FDD06F1602}">
      <dgm:prSet phldrT="[Text]"/>
      <dgm:spPr/>
      <dgm:t>
        <a:bodyPr/>
        <a:lstStyle/>
        <a:p>
          <a:endParaRPr lang="de-DE" dirty="0"/>
        </a:p>
      </dgm:t>
    </dgm:pt>
    <dgm:pt modelId="{8DA7F3C6-89D6-4F45-8001-9366B85ED173}" type="parTrans" cxnId="{031EB00D-8955-4D0C-B3AF-2783EBC6A512}">
      <dgm:prSet/>
      <dgm:spPr/>
      <dgm:t>
        <a:bodyPr/>
        <a:lstStyle/>
        <a:p>
          <a:endParaRPr lang="de-DE"/>
        </a:p>
      </dgm:t>
    </dgm:pt>
    <dgm:pt modelId="{CEFB9F36-8A3A-4BC8-B197-5409C9B5B3E0}" type="sibTrans" cxnId="{031EB00D-8955-4D0C-B3AF-2783EBC6A512}">
      <dgm:prSet/>
      <dgm:spPr/>
      <dgm:t>
        <a:bodyPr/>
        <a:lstStyle/>
        <a:p>
          <a:endParaRPr lang="de-DE"/>
        </a:p>
      </dgm:t>
    </dgm:pt>
    <dgm:pt modelId="{2E6BBDD6-8F7A-4991-9CE9-37A878C7BFF6}">
      <dgm:prSet phldrT="[Text]"/>
      <dgm:spPr/>
      <dgm:t>
        <a:bodyPr/>
        <a:lstStyle/>
        <a:p>
          <a:endParaRPr lang="de-DE" dirty="0"/>
        </a:p>
      </dgm:t>
    </dgm:pt>
    <dgm:pt modelId="{05B0023A-3C23-4F1D-8940-6DE15B068B15}" type="parTrans" cxnId="{8521D013-2582-4CD0-AA2D-AEE2007C7DFA}">
      <dgm:prSet/>
      <dgm:spPr/>
      <dgm:t>
        <a:bodyPr/>
        <a:lstStyle/>
        <a:p>
          <a:endParaRPr lang="de-DE"/>
        </a:p>
      </dgm:t>
    </dgm:pt>
    <dgm:pt modelId="{DEDCE9FB-8062-4869-BFFF-FC2679808004}" type="sibTrans" cxnId="{8521D013-2582-4CD0-AA2D-AEE2007C7DFA}">
      <dgm:prSet/>
      <dgm:spPr/>
      <dgm:t>
        <a:bodyPr/>
        <a:lstStyle/>
        <a:p>
          <a:endParaRPr lang="de-DE"/>
        </a:p>
      </dgm:t>
    </dgm:pt>
    <dgm:pt modelId="{E8FFDF98-411E-46B2-B962-B8DA46A2FCA0}">
      <dgm:prSet phldrT="[Text]"/>
      <dgm:spPr/>
      <dgm:t>
        <a:bodyPr/>
        <a:lstStyle/>
        <a:p>
          <a:endParaRPr lang="de-DE" dirty="0"/>
        </a:p>
      </dgm:t>
    </dgm:pt>
    <dgm:pt modelId="{CA77FE1F-61E9-4E7C-9D26-E3DA1E9F0731}" type="parTrans" cxnId="{B2036858-CCD8-4EB5-9CEB-0DD0148DA1DF}">
      <dgm:prSet/>
      <dgm:spPr/>
      <dgm:t>
        <a:bodyPr/>
        <a:lstStyle/>
        <a:p>
          <a:endParaRPr lang="de-DE"/>
        </a:p>
      </dgm:t>
    </dgm:pt>
    <dgm:pt modelId="{4F115800-0771-4774-A1DE-1176C50A31CB}" type="sibTrans" cxnId="{B2036858-CCD8-4EB5-9CEB-0DD0148DA1DF}">
      <dgm:prSet/>
      <dgm:spPr/>
      <dgm:t>
        <a:bodyPr/>
        <a:lstStyle/>
        <a:p>
          <a:endParaRPr lang="de-DE"/>
        </a:p>
      </dgm:t>
    </dgm:pt>
    <dgm:pt modelId="{626E6E55-2293-46EA-89B9-D2FE0B47459E}">
      <dgm:prSet phldrT="[Text]"/>
      <dgm:spPr/>
      <dgm:t>
        <a:bodyPr/>
        <a:lstStyle/>
        <a:p>
          <a:endParaRPr lang="de-DE" dirty="0"/>
        </a:p>
      </dgm:t>
    </dgm:pt>
    <dgm:pt modelId="{86DC3D87-B192-4A76-873D-AA09E959AF4F}" type="parTrans" cxnId="{9720656D-71D0-4580-9069-CD520E671106}">
      <dgm:prSet/>
      <dgm:spPr/>
      <dgm:t>
        <a:bodyPr/>
        <a:lstStyle/>
        <a:p>
          <a:endParaRPr lang="de-DE"/>
        </a:p>
      </dgm:t>
    </dgm:pt>
    <dgm:pt modelId="{DA651C5D-8393-4E04-9806-7866E9FD121D}" type="sibTrans" cxnId="{9720656D-71D0-4580-9069-CD520E671106}">
      <dgm:prSet/>
      <dgm:spPr/>
      <dgm:t>
        <a:bodyPr/>
        <a:lstStyle/>
        <a:p>
          <a:endParaRPr lang="de-DE"/>
        </a:p>
      </dgm:t>
    </dgm:pt>
    <dgm:pt modelId="{C98598C1-FD55-4D77-8717-B0B23A66C2F9}">
      <dgm:prSet phldrT="[Text]"/>
      <dgm:spPr/>
      <dgm:t>
        <a:bodyPr/>
        <a:lstStyle/>
        <a:p>
          <a:endParaRPr lang="de-DE" dirty="0"/>
        </a:p>
      </dgm:t>
    </dgm:pt>
    <dgm:pt modelId="{8722546E-058F-4916-AF06-85468CB688BF}" type="parTrans" cxnId="{6790AA8D-25A5-421C-ADCF-524546F3299E}">
      <dgm:prSet/>
      <dgm:spPr/>
      <dgm:t>
        <a:bodyPr/>
        <a:lstStyle/>
        <a:p>
          <a:endParaRPr lang="de-DE"/>
        </a:p>
      </dgm:t>
    </dgm:pt>
    <dgm:pt modelId="{F328DD06-1CAF-4C70-811B-EDC1F59A9252}" type="sibTrans" cxnId="{6790AA8D-25A5-421C-ADCF-524546F3299E}">
      <dgm:prSet/>
      <dgm:spPr/>
      <dgm:t>
        <a:bodyPr/>
        <a:lstStyle/>
        <a:p>
          <a:endParaRPr lang="de-DE"/>
        </a:p>
      </dgm:t>
    </dgm:pt>
    <dgm:pt modelId="{D637F373-7C17-4A72-B624-C1227ECBE6FF}">
      <dgm:prSet phldrT="[Text]"/>
      <dgm:spPr/>
      <dgm:t>
        <a:bodyPr/>
        <a:lstStyle/>
        <a:p>
          <a:endParaRPr lang="de-DE" dirty="0"/>
        </a:p>
      </dgm:t>
    </dgm:pt>
    <dgm:pt modelId="{83BB9047-9259-46DC-A31B-5F95B5CD06BD}" type="parTrans" cxnId="{74C6C4C9-A157-4C1E-B900-3901F0D40D1F}">
      <dgm:prSet/>
      <dgm:spPr/>
      <dgm:t>
        <a:bodyPr/>
        <a:lstStyle/>
        <a:p>
          <a:endParaRPr lang="de-DE"/>
        </a:p>
      </dgm:t>
    </dgm:pt>
    <dgm:pt modelId="{3BF4D1CA-22DA-4183-89B0-8A2F4BAC1335}" type="sibTrans" cxnId="{74C6C4C9-A157-4C1E-B900-3901F0D40D1F}">
      <dgm:prSet/>
      <dgm:spPr/>
      <dgm:t>
        <a:bodyPr/>
        <a:lstStyle/>
        <a:p>
          <a:endParaRPr lang="de-DE"/>
        </a:p>
      </dgm:t>
    </dgm:pt>
    <dgm:pt modelId="{FE6D7B66-6AE5-4EC4-B072-56371BBD658B}">
      <dgm:prSet phldrT="[Text]"/>
      <dgm:spPr/>
      <dgm:t>
        <a:bodyPr/>
        <a:lstStyle/>
        <a:p>
          <a:endParaRPr lang="de-DE" dirty="0"/>
        </a:p>
      </dgm:t>
    </dgm:pt>
    <dgm:pt modelId="{265BE0DB-BD0A-40F4-9337-FD3FF1558144}" type="parTrans" cxnId="{3EF5E664-AA70-42E8-8467-CD8195970771}">
      <dgm:prSet/>
      <dgm:spPr/>
      <dgm:t>
        <a:bodyPr/>
        <a:lstStyle/>
        <a:p>
          <a:endParaRPr lang="de-DE"/>
        </a:p>
      </dgm:t>
    </dgm:pt>
    <dgm:pt modelId="{6D9194C1-AC3C-425A-87E5-D6A22C167151}" type="sibTrans" cxnId="{3EF5E664-AA70-42E8-8467-CD8195970771}">
      <dgm:prSet/>
      <dgm:spPr/>
      <dgm:t>
        <a:bodyPr/>
        <a:lstStyle/>
        <a:p>
          <a:endParaRPr lang="de-DE"/>
        </a:p>
      </dgm:t>
    </dgm:pt>
    <dgm:pt modelId="{F7421F84-BC7C-49EE-A405-4B96799A3736}">
      <dgm:prSet phldrT="[Text]"/>
      <dgm:spPr/>
      <dgm:t>
        <a:bodyPr/>
        <a:lstStyle/>
        <a:p>
          <a:endParaRPr lang="de-DE" dirty="0"/>
        </a:p>
      </dgm:t>
    </dgm:pt>
    <dgm:pt modelId="{3BA448E5-E866-4EA0-9B7C-529DD6F3E785}" type="parTrans" cxnId="{FC794652-CDE4-4B39-B73D-9DAC99628835}">
      <dgm:prSet/>
      <dgm:spPr/>
      <dgm:t>
        <a:bodyPr/>
        <a:lstStyle/>
        <a:p>
          <a:endParaRPr lang="de-DE"/>
        </a:p>
      </dgm:t>
    </dgm:pt>
    <dgm:pt modelId="{0B2D3E37-C7CD-4759-B621-A1C22D1C5AAD}" type="sibTrans" cxnId="{FC794652-CDE4-4B39-B73D-9DAC99628835}">
      <dgm:prSet/>
      <dgm:spPr/>
      <dgm:t>
        <a:bodyPr/>
        <a:lstStyle/>
        <a:p>
          <a:endParaRPr lang="de-DE"/>
        </a:p>
      </dgm:t>
    </dgm:pt>
    <dgm:pt modelId="{52171776-EB51-4F5D-8E81-3EA0C5F66463}" type="pres">
      <dgm:prSet presAssocID="{A7C3FA0F-F42E-439C-8DD5-86E055C23B51}" presName="linear" presStyleCnt="0">
        <dgm:presLayoutVars>
          <dgm:animLvl val="lvl"/>
          <dgm:resizeHandles val="exact"/>
        </dgm:presLayoutVars>
      </dgm:prSet>
      <dgm:spPr/>
    </dgm:pt>
    <dgm:pt modelId="{BD5062A4-E9AF-4083-8F88-F29EE64D770B}" type="pres">
      <dgm:prSet presAssocID="{61E00D21-0327-41C2-8FC9-C51C836E11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05F9F4-8B0F-4F9E-B88F-8DAFB61FE3C3}" type="pres">
      <dgm:prSet presAssocID="{61E00D21-0327-41C2-8FC9-C51C836E1115}" presName="childText" presStyleLbl="revTx" presStyleIdx="0" presStyleCnt="3">
        <dgm:presLayoutVars>
          <dgm:bulletEnabled val="1"/>
        </dgm:presLayoutVars>
      </dgm:prSet>
      <dgm:spPr/>
    </dgm:pt>
    <dgm:pt modelId="{3A1CE5D8-4B9A-42E1-9A32-A9449A5EC1CE}" type="pres">
      <dgm:prSet presAssocID="{089D5C29-EC9E-42A8-8802-9D7D1C3715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7ED27A-BA80-467E-9D32-7BD3B2D14994}" type="pres">
      <dgm:prSet presAssocID="{089D5C29-EC9E-42A8-8802-9D7D1C37157F}" presName="childText" presStyleLbl="revTx" presStyleIdx="1" presStyleCnt="3">
        <dgm:presLayoutVars>
          <dgm:bulletEnabled val="1"/>
        </dgm:presLayoutVars>
      </dgm:prSet>
      <dgm:spPr/>
    </dgm:pt>
    <dgm:pt modelId="{7BF8A9A5-BBA2-435E-96D2-9239C6EBAF24}" type="pres">
      <dgm:prSet presAssocID="{B71D71D9-24BA-495B-A4B6-BB88326C9D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3DE4DF-828E-42F4-9B7B-67D15D49580F}" type="pres">
      <dgm:prSet presAssocID="{B71D71D9-24BA-495B-A4B6-BB88326C9D5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8808905-2FAF-40C5-98AC-1C33969320D3}" type="presOf" srcId="{089D5C29-EC9E-42A8-8802-9D7D1C37157F}" destId="{3A1CE5D8-4B9A-42E1-9A32-A9449A5EC1CE}" srcOrd="0" destOrd="0" presId="urn:microsoft.com/office/officeart/2005/8/layout/vList2"/>
    <dgm:cxn modelId="{4C81850A-8DBD-42FA-B41A-DA5CD9E850DA}" type="presOf" srcId="{F6CD9245-F731-46D6-8BE3-EE9733ACF167}" destId="{9505F9F4-8B0F-4F9E-B88F-8DAFB61FE3C3}" srcOrd="0" destOrd="1" presId="urn:microsoft.com/office/officeart/2005/8/layout/vList2"/>
    <dgm:cxn modelId="{031EB00D-8955-4D0C-B3AF-2783EBC6A512}" srcId="{61E00D21-0327-41C2-8FC9-C51C836E1115}" destId="{98E1EC4C-7E04-4F82-9527-53FDD06F1602}" srcOrd="3" destOrd="0" parTransId="{8DA7F3C6-89D6-4F45-8001-9366B85ED173}" sibTransId="{CEFB9F36-8A3A-4BC8-B197-5409C9B5B3E0}"/>
    <dgm:cxn modelId="{A4C8910E-9C65-4BAD-85E8-83A3B3E61789}" srcId="{61E00D21-0327-41C2-8FC9-C51C836E1115}" destId="{8DA899C2-B054-4266-B791-FB346B38507F}" srcOrd="6" destOrd="0" parTransId="{5A23F728-672B-4322-B23D-16066CAFA5E8}" sibTransId="{893938C5-F440-44F5-897B-98517EDC4C12}"/>
    <dgm:cxn modelId="{8521D013-2582-4CD0-AA2D-AEE2007C7DFA}" srcId="{61E00D21-0327-41C2-8FC9-C51C836E1115}" destId="{2E6BBDD6-8F7A-4991-9CE9-37A878C7BFF6}" srcOrd="4" destOrd="0" parTransId="{05B0023A-3C23-4F1D-8940-6DE15B068B15}" sibTransId="{DEDCE9FB-8062-4869-BFFF-FC2679808004}"/>
    <dgm:cxn modelId="{21DD771E-67F9-41D7-92B1-0A8F0A2ECDC2}" type="presOf" srcId="{B71D71D9-24BA-495B-A4B6-BB88326C9D52}" destId="{7BF8A9A5-BBA2-435E-96D2-9239C6EBAF24}" srcOrd="0" destOrd="0" presId="urn:microsoft.com/office/officeart/2005/8/layout/vList2"/>
    <dgm:cxn modelId="{271EAF1E-E6C5-4397-B09A-274433694B18}" type="presOf" srcId="{8DA899C2-B054-4266-B791-FB346B38507F}" destId="{9505F9F4-8B0F-4F9E-B88F-8DAFB61FE3C3}" srcOrd="0" destOrd="6" presId="urn:microsoft.com/office/officeart/2005/8/layout/vList2"/>
    <dgm:cxn modelId="{5E067E20-37F7-47B1-9FF0-143C1BEE8A16}" srcId="{61E00D21-0327-41C2-8FC9-C51C836E1115}" destId="{F6CD9245-F731-46D6-8BE3-EE9733ACF167}" srcOrd="1" destOrd="0" parTransId="{FF7EB6F9-A19E-48C0-BFDC-4BEA04EE26AF}" sibTransId="{9397B26D-C1EE-4DBE-8D5C-F16A34300B7E}"/>
    <dgm:cxn modelId="{FF15FD2D-3204-4CFF-9F7D-AE9CE601EE56}" type="presOf" srcId="{D637F373-7C17-4A72-B624-C1227ECBE6FF}" destId="{787ED27A-BA80-467E-9D32-7BD3B2D14994}" srcOrd="0" destOrd="2" presId="urn:microsoft.com/office/officeart/2005/8/layout/vList2"/>
    <dgm:cxn modelId="{0F575131-3954-47E3-A04A-E8E67EBFAAAF}" type="presOf" srcId="{FBBDDE89-1F87-4C8E-9B90-35315AED215D}" destId="{787ED27A-BA80-467E-9D32-7BD3B2D14994}" srcOrd="0" destOrd="0" presId="urn:microsoft.com/office/officeart/2005/8/layout/vList2"/>
    <dgm:cxn modelId="{5AA9AF32-AD80-48C4-8568-83E97A490EDC}" type="presOf" srcId="{2E6BBDD6-8F7A-4991-9CE9-37A878C7BFF6}" destId="{9505F9F4-8B0F-4F9E-B88F-8DAFB61FE3C3}" srcOrd="0" destOrd="4" presId="urn:microsoft.com/office/officeart/2005/8/layout/vList2"/>
    <dgm:cxn modelId="{FC1E2141-3178-41A7-941E-59E0149FBAE2}" srcId="{A7C3FA0F-F42E-439C-8DD5-86E055C23B51}" destId="{61E00D21-0327-41C2-8FC9-C51C836E1115}" srcOrd="0" destOrd="0" parTransId="{B49E9022-F631-4357-B693-CB2836AE7F75}" sibTransId="{242EF065-AC71-4A84-9DDD-D99DD42B916A}"/>
    <dgm:cxn modelId="{CFBC7643-A7B5-4FF2-B06F-34D7042490FB}" type="presOf" srcId="{A7C3FA0F-F42E-439C-8DD5-86E055C23B51}" destId="{52171776-EB51-4F5D-8E81-3EA0C5F66463}" srcOrd="0" destOrd="0" presId="urn:microsoft.com/office/officeart/2005/8/layout/vList2"/>
    <dgm:cxn modelId="{3EF5E664-AA70-42E8-8467-CD8195970771}" srcId="{089D5C29-EC9E-42A8-8802-9D7D1C37157F}" destId="{FE6D7B66-6AE5-4EC4-B072-56371BBD658B}" srcOrd="3" destOrd="0" parTransId="{265BE0DB-BD0A-40F4-9337-FD3FF1558144}" sibTransId="{6D9194C1-AC3C-425A-87E5-D6A22C167151}"/>
    <dgm:cxn modelId="{2208876B-39BA-4A68-97BD-DD826BF07FF6}" type="presOf" srcId="{7BBD9AFC-D883-4928-A026-7FAF5639E1B1}" destId="{833DE4DF-828E-42F4-9B7B-67D15D49580F}" srcOrd="0" destOrd="1" presId="urn:microsoft.com/office/officeart/2005/8/layout/vList2"/>
    <dgm:cxn modelId="{72E3E86B-1AFB-4013-ADC5-58C4629EF730}" type="presOf" srcId="{F7421F84-BC7C-49EE-A405-4B96799A3736}" destId="{787ED27A-BA80-467E-9D32-7BD3B2D14994}" srcOrd="0" destOrd="4" presId="urn:microsoft.com/office/officeart/2005/8/layout/vList2"/>
    <dgm:cxn modelId="{9720656D-71D0-4580-9069-CD520E671106}" srcId="{089D5C29-EC9E-42A8-8802-9D7D1C37157F}" destId="{626E6E55-2293-46EA-89B9-D2FE0B47459E}" srcOrd="5" destOrd="0" parTransId="{86DC3D87-B192-4A76-873D-AA09E959AF4F}" sibTransId="{DA651C5D-8393-4E04-9806-7866E9FD121D}"/>
    <dgm:cxn modelId="{24471071-051F-4AC2-99A8-39F020719475}" srcId="{A7C3FA0F-F42E-439C-8DD5-86E055C23B51}" destId="{B71D71D9-24BA-495B-A4B6-BB88326C9D52}" srcOrd="2" destOrd="0" parTransId="{1BB3F7C7-9CD5-4054-932D-19D68881929F}" sibTransId="{D4FF9AE4-764C-4D16-8695-68FFEAA5A81C}"/>
    <dgm:cxn modelId="{FC794652-CDE4-4B39-B73D-9DAC99628835}" srcId="{089D5C29-EC9E-42A8-8802-9D7D1C37157F}" destId="{F7421F84-BC7C-49EE-A405-4B96799A3736}" srcOrd="4" destOrd="0" parTransId="{3BA448E5-E866-4EA0-9B7C-529DD6F3E785}" sibTransId="{0B2D3E37-C7CD-4759-B621-A1C22D1C5AAD}"/>
    <dgm:cxn modelId="{228D4D55-F8C2-42AD-B165-1047C3D7C53B}" type="presOf" srcId="{FE6D7B66-6AE5-4EC4-B072-56371BBD658B}" destId="{787ED27A-BA80-467E-9D32-7BD3B2D14994}" srcOrd="0" destOrd="3" presId="urn:microsoft.com/office/officeart/2005/8/layout/vList2"/>
    <dgm:cxn modelId="{97E85456-5A95-4419-A540-371ED4060B6C}" srcId="{61E00D21-0327-41C2-8FC9-C51C836E1115}" destId="{4399E879-B368-440E-AE22-70BAE28CD211}" srcOrd="0" destOrd="0" parTransId="{61097C7B-3522-472C-8D8B-C8607FC12123}" sibTransId="{987E4E82-D6E3-4189-8DD3-91D897DC4EF2}"/>
    <dgm:cxn modelId="{B2036858-CCD8-4EB5-9CEB-0DD0148DA1DF}" srcId="{61E00D21-0327-41C2-8FC9-C51C836E1115}" destId="{E8FFDF98-411E-46B2-B962-B8DA46A2FCA0}" srcOrd="5" destOrd="0" parTransId="{CA77FE1F-61E9-4E7C-9D26-E3DA1E9F0731}" sibTransId="{4F115800-0771-4774-A1DE-1176C50A31CB}"/>
    <dgm:cxn modelId="{2DDC9B7D-CEEC-44CB-9F0C-374166DFF31D}" type="presOf" srcId="{C98598C1-FD55-4D77-8717-B0B23A66C2F9}" destId="{787ED27A-BA80-467E-9D32-7BD3B2D14994}" srcOrd="0" destOrd="1" presId="urn:microsoft.com/office/officeart/2005/8/layout/vList2"/>
    <dgm:cxn modelId="{6790AA8D-25A5-421C-ADCF-524546F3299E}" srcId="{089D5C29-EC9E-42A8-8802-9D7D1C37157F}" destId="{C98598C1-FD55-4D77-8717-B0B23A66C2F9}" srcOrd="1" destOrd="0" parTransId="{8722546E-058F-4916-AF06-85468CB688BF}" sibTransId="{F328DD06-1CAF-4C70-811B-EDC1F59A9252}"/>
    <dgm:cxn modelId="{57CB6090-248D-4ED8-910C-1741749D224D}" type="presOf" srcId="{98E1EC4C-7E04-4F82-9527-53FDD06F1602}" destId="{9505F9F4-8B0F-4F9E-B88F-8DAFB61FE3C3}" srcOrd="0" destOrd="3" presId="urn:microsoft.com/office/officeart/2005/8/layout/vList2"/>
    <dgm:cxn modelId="{C39037A6-53C1-47C1-9ACE-F88DC7ED6DE0}" type="presOf" srcId="{E49E6368-DF79-47C6-8F66-15B52479203A}" destId="{9505F9F4-8B0F-4F9E-B88F-8DAFB61FE3C3}" srcOrd="0" destOrd="2" presId="urn:microsoft.com/office/officeart/2005/8/layout/vList2"/>
    <dgm:cxn modelId="{8396FEA8-D50B-47D2-9CCD-D5AE85BFAEAB}" type="presOf" srcId="{626E6E55-2293-46EA-89B9-D2FE0B47459E}" destId="{787ED27A-BA80-467E-9D32-7BD3B2D14994}" srcOrd="0" destOrd="5" presId="urn:microsoft.com/office/officeart/2005/8/layout/vList2"/>
    <dgm:cxn modelId="{CA48A5B6-7C27-4BF8-8BBB-61C2D373EDEB}" srcId="{B71D71D9-24BA-495B-A4B6-BB88326C9D52}" destId="{7BBD9AFC-D883-4928-A026-7FAF5639E1B1}" srcOrd="1" destOrd="0" parTransId="{A80485E6-5C27-4B5D-9B5F-629A8F7B6B1D}" sibTransId="{BAE78792-B4FC-4B87-8826-7A0B42714EEC}"/>
    <dgm:cxn modelId="{31004EBD-6E74-46AE-9BCC-0AE8E177B07E}" type="presOf" srcId="{E8FFDF98-411E-46B2-B962-B8DA46A2FCA0}" destId="{9505F9F4-8B0F-4F9E-B88F-8DAFB61FE3C3}" srcOrd="0" destOrd="5" presId="urn:microsoft.com/office/officeart/2005/8/layout/vList2"/>
    <dgm:cxn modelId="{085ABEBF-17CF-4DBF-B972-13C9AB7EAB8A}" type="presOf" srcId="{4399E879-B368-440E-AE22-70BAE28CD211}" destId="{9505F9F4-8B0F-4F9E-B88F-8DAFB61FE3C3}" srcOrd="0" destOrd="0" presId="urn:microsoft.com/office/officeart/2005/8/layout/vList2"/>
    <dgm:cxn modelId="{341578C6-B5DD-4C3A-B049-6CAC47DCC606}" srcId="{61E00D21-0327-41C2-8FC9-C51C836E1115}" destId="{E49E6368-DF79-47C6-8F66-15B52479203A}" srcOrd="2" destOrd="0" parTransId="{9D254EFA-7838-449B-888A-1748B52FD41B}" sibTransId="{9509F434-7590-4EFC-A9ED-CF7FC1B1DD9D}"/>
    <dgm:cxn modelId="{74C6C4C9-A157-4C1E-B900-3901F0D40D1F}" srcId="{089D5C29-EC9E-42A8-8802-9D7D1C37157F}" destId="{D637F373-7C17-4A72-B624-C1227ECBE6FF}" srcOrd="2" destOrd="0" parTransId="{83BB9047-9259-46DC-A31B-5F95B5CD06BD}" sibTransId="{3BF4D1CA-22DA-4183-89B0-8A2F4BAC1335}"/>
    <dgm:cxn modelId="{5B2180CA-E89B-4B38-B0CB-2EB87471C0A5}" srcId="{089D5C29-EC9E-42A8-8802-9D7D1C37157F}" destId="{FBBDDE89-1F87-4C8E-9B90-35315AED215D}" srcOrd="0" destOrd="0" parTransId="{8B3C12F8-3E67-44BF-8CE5-F97EA3BA1810}" sibTransId="{40B47C82-EE1A-4C89-962E-358735ECA40C}"/>
    <dgm:cxn modelId="{74AE4CD6-68BB-437B-AB99-EFDA6D05D4FB}" type="presOf" srcId="{4AC30DC3-6C71-4545-92CD-CA12C7E6AEB1}" destId="{833DE4DF-828E-42F4-9B7B-67D15D49580F}" srcOrd="0" destOrd="0" presId="urn:microsoft.com/office/officeart/2005/8/layout/vList2"/>
    <dgm:cxn modelId="{CC0AC3D9-9AD4-4A66-B96C-1F2C02FC27AE}" type="presOf" srcId="{61E00D21-0327-41C2-8FC9-C51C836E1115}" destId="{BD5062A4-E9AF-4083-8F88-F29EE64D770B}" srcOrd="0" destOrd="0" presId="urn:microsoft.com/office/officeart/2005/8/layout/vList2"/>
    <dgm:cxn modelId="{B9EF65DC-1678-4448-92A9-53C38C5685E3}" srcId="{A7C3FA0F-F42E-439C-8DD5-86E055C23B51}" destId="{089D5C29-EC9E-42A8-8802-9D7D1C37157F}" srcOrd="1" destOrd="0" parTransId="{6053CFC2-E755-467E-8AED-D36420FDCFAB}" sibTransId="{73CBE204-D5BD-4BEA-8141-7E69144672DE}"/>
    <dgm:cxn modelId="{53537DE9-9DDB-4194-B97A-0D6299BB24B1}" srcId="{B71D71D9-24BA-495B-A4B6-BB88326C9D52}" destId="{4AC30DC3-6C71-4545-92CD-CA12C7E6AEB1}" srcOrd="0" destOrd="0" parTransId="{48227BE0-EA56-4301-9B7A-35A5EA285B7E}" sibTransId="{D63185CB-9D91-40B0-BD9E-DDF47DCF9DA7}"/>
    <dgm:cxn modelId="{DC7EDBE9-1B20-48C0-8201-0213A38C0BE3}" type="presParOf" srcId="{52171776-EB51-4F5D-8E81-3EA0C5F66463}" destId="{BD5062A4-E9AF-4083-8F88-F29EE64D770B}" srcOrd="0" destOrd="0" presId="urn:microsoft.com/office/officeart/2005/8/layout/vList2"/>
    <dgm:cxn modelId="{0C344CC8-B95F-4965-8DB1-D976CD6CE176}" type="presParOf" srcId="{52171776-EB51-4F5D-8E81-3EA0C5F66463}" destId="{9505F9F4-8B0F-4F9E-B88F-8DAFB61FE3C3}" srcOrd="1" destOrd="0" presId="urn:microsoft.com/office/officeart/2005/8/layout/vList2"/>
    <dgm:cxn modelId="{4027B6BF-9F54-403B-AF67-19C0AEAE54F5}" type="presParOf" srcId="{52171776-EB51-4F5D-8E81-3EA0C5F66463}" destId="{3A1CE5D8-4B9A-42E1-9A32-A9449A5EC1CE}" srcOrd="2" destOrd="0" presId="urn:microsoft.com/office/officeart/2005/8/layout/vList2"/>
    <dgm:cxn modelId="{D6A76261-9A54-4CF1-8738-AC453634E41A}" type="presParOf" srcId="{52171776-EB51-4F5D-8E81-3EA0C5F66463}" destId="{787ED27A-BA80-467E-9D32-7BD3B2D14994}" srcOrd="3" destOrd="0" presId="urn:microsoft.com/office/officeart/2005/8/layout/vList2"/>
    <dgm:cxn modelId="{411B84C0-882B-410A-853D-19A02A3AEC80}" type="presParOf" srcId="{52171776-EB51-4F5D-8E81-3EA0C5F66463}" destId="{7BF8A9A5-BBA2-435E-96D2-9239C6EBAF24}" srcOrd="4" destOrd="0" presId="urn:microsoft.com/office/officeart/2005/8/layout/vList2"/>
    <dgm:cxn modelId="{CD9AB632-5704-44AA-93D6-4CFA1A623A41}" type="presParOf" srcId="{52171776-EB51-4F5D-8E81-3EA0C5F66463}" destId="{833DE4DF-828E-42F4-9B7B-67D15D4958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3FA0F-F42E-439C-8DD5-86E055C23B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1E00D21-0327-41C2-8FC9-C51C836E1115}">
      <dgm:prSet phldrT="[Text]"/>
      <dgm:spPr/>
      <dgm:t>
        <a:bodyPr/>
        <a:lstStyle/>
        <a:p>
          <a:r>
            <a:rPr lang="de-DE" dirty="0"/>
            <a:t>Ehrenkodex</a:t>
          </a:r>
        </a:p>
      </dgm:t>
    </dgm:pt>
    <dgm:pt modelId="{B49E9022-F631-4357-B693-CB2836AE7F75}" type="parTrans" cxnId="{FC1E2141-3178-41A7-941E-59E0149FBAE2}">
      <dgm:prSet/>
      <dgm:spPr/>
      <dgm:t>
        <a:bodyPr/>
        <a:lstStyle/>
        <a:p>
          <a:endParaRPr lang="de-DE"/>
        </a:p>
      </dgm:t>
    </dgm:pt>
    <dgm:pt modelId="{242EF065-AC71-4A84-9DDD-D99DD42B916A}" type="sibTrans" cxnId="{FC1E2141-3178-41A7-941E-59E0149FBAE2}">
      <dgm:prSet/>
      <dgm:spPr/>
      <dgm:t>
        <a:bodyPr/>
        <a:lstStyle/>
        <a:p>
          <a:endParaRPr lang="de-DE"/>
        </a:p>
      </dgm:t>
    </dgm:pt>
    <dgm:pt modelId="{4399E879-B368-440E-AE22-70BAE28CD211}">
      <dgm:prSet phldrT="[Text]"/>
      <dgm:spPr/>
      <dgm:t>
        <a:bodyPr/>
        <a:lstStyle/>
        <a:p>
          <a:r>
            <a:rPr lang="de-DE" dirty="0"/>
            <a:t> Treue, Mut, Respekt</a:t>
          </a:r>
        </a:p>
      </dgm:t>
    </dgm:pt>
    <dgm:pt modelId="{61097C7B-3522-472C-8D8B-C8607FC12123}" type="parTrans" cxnId="{97E85456-5A95-4419-A540-371ED4060B6C}">
      <dgm:prSet/>
      <dgm:spPr/>
      <dgm:t>
        <a:bodyPr/>
        <a:lstStyle/>
        <a:p>
          <a:endParaRPr lang="de-DE"/>
        </a:p>
      </dgm:t>
    </dgm:pt>
    <dgm:pt modelId="{987E4E82-D6E3-4189-8DD3-91D897DC4EF2}" type="sibTrans" cxnId="{97E85456-5A95-4419-A540-371ED4060B6C}">
      <dgm:prSet/>
      <dgm:spPr/>
      <dgm:t>
        <a:bodyPr/>
        <a:lstStyle/>
        <a:p>
          <a:endParaRPr lang="de-DE"/>
        </a:p>
      </dgm:t>
    </dgm:pt>
    <dgm:pt modelId="{089D5C29-EC9E-42A8-8802-9D7D1C37157F}">
      <dgm:prSet phldrT="[Text]"/>
      <dgm:spPr/>
      <dgm:t>
        <a:bodyPr/>
        <a:lstStyle/>
        <a:p>
          <a:r>
            <a:rPr lang="de-DE" dirty="0"/>
            <a:t>Turniere</a:t>
          </a:r>
        </a:p>
      </dgm:t>
    </dgm:pt>
    <dgm:pt modelId="{6053CFC2-E755-467E-8AED-D36420FDCFAB}" type="parTrans" cxnId="{B9EF65DC-1678-4448-92A9-53C38C5685E3}">
      <dgm:prSet/>
      <dgm:spPr/>
      <dgm:t>
        <a:bodyPr/>
        <a:lstStyle/>
        <a:p>
          <a:endParaRPr lang="de-DE"/>
        </a:p>
      </dgm:t>
    </dgm:pt>
    <dgm:pt modelId="{73CBE204-D5BD-4BEA-8141-7E69144672DE}" type="sibTrans" cxnId="{B9EF65DC-1678-4448-92A9-53C38C5685E3}">
      <dgm:prSet/>
      <dgm:spPr/>
      <dgm:t>
        <a:bodyPr/>
        <a:lstStyle/>
        <a:p>
          <a:endParaRPr lang="de-DE"/>
        </a:p>
      </dgm:t>
    </dgm:pt>
    <dgm:pt modelId="{FBBDDE89-1F87-4C8E-9B90-35315AED215D}">
      <dgm:prSet phldrT="[Text]"/>
      <dgm:spPr/>
      <dgm:t>
        <a:bodyPr/>
        <a:lstStyle/>
        <a:p>
          <a:r>
            <a:rPr lang="de-DE" dirty="0"/>
            <a:t> Schon als Knappe trainiert </a:t>
          </a:r>
        </a:p>
      </dgm:t>
    </dgm:pt>
    <dgm:pt modelId="{8B3C12F8-3E67-44BF-8CE5-F97EA3BA1810}" type="parTrans" cxnId="{5B2180CA-E89B-4B38-B0CB-2EB87471C0A5}">
      <dgm:prSet/>
      <dgm:spPr/>
      <dgm:t>
        <a:bodyPr/>
        <a:lstStyle/>
        <a:p>
          <a:endParaRPr lang="de-DE"/>
        </a:p>
      </dgm:t>
    </dgm:pt>
    <dgm:pt modelId="{40B47C82-EE1A-4C89-962E-358735ECA40C}" type="sibTrans" cxnId="{5B2180CA-E89B-4B38-B0CB-2EB87471C0A5}">
      <dgm:prSet/>
      <dgm:spPr/>
      <dgm:t>
        <a:bodyPr/>
        <a:lstStyle/>
        <a:p>
          <a:endParaRPr lang="de-DE"/>
        </a:p>
      </dgm:t>
    </dgm:pt>
    <dgm:pt modelId="{F6CD9245-F731-46D6-8BE3-EE9733ACF167}">
      <dgm:prSet phldrT="[Text]"/>
      <dgm:spPr/>
      <dgm:t>
        <a:bodyPr/>
        <a:lstStyle/>
        <a:p>
          <a:r>
            <a:rPr lang="de-DE" dirty="0"/>
            <a:t> Wappen</a:t>
          </a:r>
        </a:p>
      </dgm:t>
    </dgm:pt>
    <dgm:pt modelId="{FF7EB6F9-A19E-48C0-BFDC-4BEA04EE26AF}" type="parTrans" cxnId="{5E067E20-37F7-47B1-9FF0-143C1BEE8A16}">
      <dgm:prSet/>
      <dgm:spPr/>
      <dgm:t>
        <a:bodyPr/>
        <a:lstStyle/>
        <a:p>
          <a:endParaRPr lang="de-DE"/>
        </a:p>
      </dgm:t>
    </dgm:pt>
    <dgm:pt modelId="{9397B26D-C1EE-4DBE-8D5C-F16A34300B7E}" type="sibTrans" cxnId="{5E067E20-37F7-47B1-9FF0-143C1BEE8A16}">
      <dgm:prSet/>
      <dgm:spPr/>
      <dgm:t>
        <a:bodyPr/>
        <a:lstStyle/>
        <a:p>
          <a:endParaRPr lang="de-DE"/>
        </a:p>
      </dgm:t>
    </dgm:pt>
    <dgm:pt modelId="{B71D71D9-24BA-495B-A4B6-BB88326C9D52}">
      <dgm:prSet phldrT="[Text]"/>
      <dgm:spPr/>
      <dgm:t>
        <a:bodyPr/>
        <a:lstStyle/>
        <a:p>
          <a:r>
            <a:rPr lang="de-DE" dirty="0"/>
            <a:t>Freizeit und Spiele</a:t>
          </a:r>
        </a:p>
      </dgm:t>
    </dgm:pt>
    <dgm:pt modelId="{1BB3F7C7-9CD5-4054-932D-19D68881929F}" type="parTrans" cxnId="{24471071-051F-4AC2-99A8-39F020719475}">
      <dgm:prSet/>
      <dgm:spPr/>
      <dgm:t>
        <a:bodyPr/>
        <a:lstStyle/>
        <a:p>
          <a:endParaRPr lang="de-DE"/>
        </a:p>
      </dgm:t>
    </dgm:pt>
    <dgm:pt modelId="{D4FF9AE4-764C-4D16-8695-68FFEAA5A81C}" type="sibTrans" cxnId="{24471071-051F-4AC2-99A8-39F020719475}">
      <dgm:prSet/>
      <dgm:spPr/>
      <dgm:t>
        <a:bodyPr/>
        <a:lstStyle/>
        <a:p>
          <a:endParaRPr lang="de-DE"/>
        </a:p>
      </dgm:t>
    </dgm:pt>
    <dgm:pt modelId="{4AC30DC3-6C71-4545-92CD-CA12C7E6AEB1}">
      <dgm:prSet phldrT="[Text]"/>
      <dgm:spPr/>
      <dgm:t>
        <a:bodyPr/>
        <a:lstStyle/>
        <a:p>
          <a:r>
            <a:rPr lang="de-DE" dirty="0" err="1"/>
            <a:t>Trictrac</a:t>
          </a:r>
          <a:endParaRPr lang="de-DE" dirty="0"/>
        </a:p>
      </dgm:t>
    </dgm:pt>
    <dgm:pt modelId="{48227BE0-EA56-4301-9B7A-35A5EA285B7E}" type="parTrans" cxnId="{53537DE9-9DDB-4194-B97A-0D6299BB24B1}">
      <dgm:prSet/>
      <dgm:spPr/>
      <dgm:t>
        <a:bodyPr/>
        <a:lstStyle/>
        <a:p>
          <a:endParaRPr lang="de-DE"/>
        </a:p>
      </dgm:t>
    </dgm:pt>
    <dgm:pt modelId="{D63185CB-9D91-40B0-BD9E-DDF47DCF9DA7}" type="sibTrans" cxnId="{53537DE9-9DDB-4194-B97A-0D6299BB24B1}">
      <dgm:prSet/>
      <dgm:spPr/>
      <dgm:t>
        <a:bodyPr/>
        <a:lstStyle/>
        <a:p>
          <a:endParaRPr lang="de-DE"/>
        </a:p>
      </dgm:t>
    </dgm:pt>
    <dgm:pt modelId="{7BBD9AFC-D883-4928-A026-7FAF5639E1B1}">
      <dgm:prSet phldrT="[Text]"/>
      <dgm:spPr/>
      <dgm:t>
        <a:bodyPr/>
        <a:lstStyle/>
        <a:p>
          <a:r>
            <a:rPr lang="de-DE" dirty="0"/>
            <a:t>Schach</a:t>
          </a:r>
        </a:p>
      </dgm:t>
    </dgm:pt>
    <dgm:pt modelId="{A80485E6-5C27-4B5D-9B5F-629A8F7B6B1D}" type="parTrans" cxnId="{CA48A5B6-7C27-4BF8-8BBB-61C2D373EDEB}">
      <dgm:prSet/>
      <dgm:spPr/>
      <dgm:t>
        <a:bodyPr/>
        <a:lstStyle/>
        <a:p>
          <a:endParaRPr lang="de-DE"/>
        </a:p>
      </dgm:t>
    </dgm:pt>
    <dgm:pt modelId="{BAE78792-B4FC-4B87-8826-7A0B42714EEC}" type="sibTrans" cxnId="{CA48A5B6-7C27-4BF8-8BBB-61C2D373EDEB}">
      <dgm:prSet/>
      <dgm:spPr/>
      <dgm:t>
        <a:bodyPr/>
        <a:lstStyle/>
        <a:p>
          <a:endParaRPr lang="de-DE"/>
        </a:p>
      </dgm:t>
    </dgm:pt>
    <dgm:pt modelId="{8DA899C2-B054-4266-B791-FB346B38507F}">
      <dgm:prSet phldrT="[Text]"/>
      <dgm:spPr/>
      <dgm:t>
        <a:bodyPr/>
        <a:lstStyle/>
        <a:p>
          <a:endParaRPr lang="de-DE" dirty="0"/>
        </a:p>
      </dgm:t>
    </dgm:pt>
    <dgm:pt modelId="{5A23F728-672B-4322-B23D-16066CAFA5E8}" type="parTrans" cxnId="{A4C8910E-9C65-4BAD-85E8-83A3B3E61789}">
      <dgm:prSet/>
      <dgm:spPr/>
      <dgm:t>
        <a:bodyPr/>
        <a:lstStyle/>
        <a:p>
          <a:endParaRPr lang="de-DE"/>
        </a:p>
      </dgm:t>
    </dgm:pt>
    <dgm:pt modelId="{893938C5-F440-44F5-897B-98517EDC4C12}" type="sibTrans" cxnId="{A4C8910E-9C65-4BAD-85E8-83A3B3E61789}">
      <dgm:prSet/>
      <dgm:spPr/>
      <dgm:t>
        <a:bodyPr/>
        <a:lstStyle/>
        <a:p>
          <a:endParaRPr lang="de-DE"/>
        </a:p>
      </dgm:t>
    </dgm:pt>
    <dgm:pt modelId="{E49E6368-DF79-47C6-8F66-15B52479203A}">
      <dgm:prSet phldrT="[Text]"/>
      <dgm:spPr/>
      <dgm:t>
        <a:bodyPr/>
        <a:lstStyle/>
        <a:p>
          <a:endParaRPr lang="de-DE" dirty="0"/>
        </a:p>
      </dgm:t>
    </dgm:pt>
    <dgm:pt modelId="{9D254EFA-7838-449B-888A-1748B52FD41B}" type="parTrans" cxnId="{341578C6-B5DD-4C3A-B049-6CAC47DCC606}">
      <dgm:prSet/>
      <dgm:spPr/>
      <dgm:t>
        <a:bodyPr/>
        <a:lstStyle/>
        <a:p>
          <a:endParaRPr lang="de-DE"/>
        </a:p>
      </dgm:t>
    </dgm:pt>
    <dgm:pt modelId="{9509F434-7590-4EFC-A9ED-CF7FC1B1DD9D}" type="sibTrans" cxnId="{341578C6-B5DD-4C3A-B049-6CAC47DCC606}">
      <dgm:prSet/>
      <dgm:spPr/>
      <dgm:t>
        <a:bodyPr/>
        <a:lstStyle/>
        <a:p>
          <a:endParaRPr lang="de-DE"/>
        </a:p>
      </dgm:t>
    </dgm:pt>
    <dgm:pt modelId="{98E1EC4C-7E04-4F82-9527-53FDD06F1602}">
      <dgm:prSet phldrT="[Text]"/>
      <dgm:spPr/>
      <dgm:t>
        <a:bodyPr/>
        <a:lstStyle/>
        <a:p>
          <a:endParaRPr lang="de-DE" dirty="0"/>
        </a:p>
      </dgm:t>
    </dgm:pt>
    <dgm:pt modelId="{8DA7F3C6-89D6-4F45-8001-9366B85ED173}" type="parTrans" cxnId="{031EB00D-8955-4D0C-B3AF-2783EBC6A512}">
      <dgm:prSet/>
      <dgm:spPr/>
      <dgm:t>
        <a:bodyPr/>
        <a:lstStyle/>
        <a:p>
          <a:endParaRPr lang="de-DE"/>
        </a:p>
      </dgm:t>
    </dgm:pt>
    <dgm:pt modelId="{CEFB9F36-8A3A-4BC8-B197-5409C9B5B3E0}" type="sibTrans" cxnId="{031EB00D-8955-4D0C-B3AF-2783EBC6A512}">
      <dgm:prSet/>
      <dgm:spPr/>
      <dgm:t>
        <a:bodyPr/>
        <a:lstStyle/>
        <a:p>
          <a:endParaRPr lang="de-DE"/>
        </a:p>
      </dgm:t>
    </dgm:pt>
    <dgm:pt modelId="{2E6BBDD6-8F7A-4991-9CE9-37A878C7BFF6}">
      <dgm:prSet phldrT="[Text]"/>
      <dgm:spPr/>
      <dgm:t>
        <a:bodyPr/>
        <a:lstStyle/>
        <a:p>
          <a:endParaRPr lang="de-DE" dirty="0"/>
        </a:p>
      </dgm:t>
    </dgm:pt>
    <dgm:pt modelId="{05B0023A-3C23-4F1D-8940-6DE15B068B15}" type="parTrans" cxnId="{8521D013-2582-4CD0-AA2D-AEE2007C7DFA}">
      <dgm:prSet/>
      <dgm:spPr/>
      <dgm:t>
        <a:bodyPr/>
        <a:lstStyle/>
        <a:p>
          <a:endParaRPr lang="de-DE"/>
        </a:p>
      </dgm:t>
    </dgm:pt>
    <dgm:pt modelId="{DEDCE9FB-8062-4869-BFFF-FC2679808004}" type="sibTrans" cxnId="{8521D013-2582-4CD0-AA2D-AEE2007C7DFA}">
      <dgm:prSet/>
      <dgm:spPr/>
      <dgm:t>
        <a:bodyPr/>
        <a:lstStyle/>
        <a:p>
          <a:endParaRPr lang="de-DE"/>
        </a:p>
      </dgm:t>
    </dgm:pt>
    <dgm:pt modelId="{E8FFDF98-411E-46B2-B962-B8DA46A2FCA0}">
      <dgm:prSet phldrT="[Text]"/>
      <dgm:spPr/>
      <dgm:t>
        <a:bodyPr/>
        <a:lstStyle/>
        <a:p>
          <a:endParaRPr lang="de-DE" dirty="0"/>
        </a:p>
      </dgm:t>
    </dgm:pt>
    <dgm:pt modelId="{CA77FE1F-61E9-4E7C-9D26-E3DA1E9F0731}" type="parTrans" cxnId="{B2036858-CCD8-4EB5-9CEB-0DD0148DA1DF}">
      <dgm:prSet/>
      <dgm:spPr/>
      <dgm:t>
        <a:bodyPr/>
        <a:lstStyle/>
        <a:p>
          <a:endParaRPr lang="de-DE"/>
        </a:p>
      </dgm:t>
    </dgm:pt>
    <dgm:pt modelId="{4F115800-0771-4774-A1DE-1176C50A31CB}" type="sibTrans" cxnId="{B2036858-CCD8-4EB5-9CEB-0DD0148DA1DF}">
      <dgm:prSet/>
      <dgm:spPr/>
      <dgm:t>
        <a:bodyPr/>
        <a:lstStyle/>
        <a:p>
          <a:endParaRPr lang="de-DE"/>
        </a:p>
      </dgm:t>
    </dgm:pt>
    <dgm:pt modelId="{626E6E55-2293-46EA-89B9-D2FE0B47459E}">
      <dgm:prSet phldrT="[Text]"/>
      <dgm:spPr/>
      <dgm:t>
        <a:bodyPr/>
        <a:lstStyle/>
        <a:p>
          <a:endParaRPr lang="de-DE" dirty="0"/>
        </a:p>
      </dgm:t>
    </dgm:pt>
    <dgm:pt modelId="{86DC3D87-B192-4A76-873D-AA09E959AF4F}" type="parTrans" cxnId="{9720656D-71D0-4580-9069-CD520E671106}">
      <dgm:prSet/>
      <dgm:spPr/>
      <dgm:t>
        <a:bodyPr/>
        <a:lstStyle/>
        <a:p>
          <a:endParaRPr lang="de-DE"/>
        </a:p>
      </dgm:t>
    </dgm:pt>
    <dgm:pt modelId="{DA651C5D-8393-4E04-9806-7866E9FD121D}" type="sibTrans" cxnId="{9720656D-71D0-4580-9069-CD520E671106}">
      <dgm:prSet/>
      <dgm:spPr/>
      <dgm:t>
        <a:bodyPr/>
        <a:lstStyle/>
        <a:p>
          <a:endParaRPr lang="de-DE"/>
        </a:p>
      </dgm:t>
    </dgm:pt>
    <dgm:pt modelId="{C98598C1-FD55-4D77-8717-B0B23A66C2F9}">
      <dgm:prSet phldrT="[Text]"/>
      <dgm:spPr/>
      <dgm:t>
        <a:bodyPr/>
        <a:lstStyle/>
        <a:p>
          <a:endParaRPr lang="de-DE" dirty="0"/>
        </a:p>
      </dgm:t>
    </dgm:pt>
    <dgm:pt modelId="{8722546E-058F-4916-AF06-85468CB688BF}" type="parTrans" cxnId="{6790AA8D-25A5-421C-ADCF-524546F3299E}">
      <dgm:prSet/>
      <dgm:spPr/>
      <dgm:t>
        <a:bodyPr/>
        <a:lstStyle/>
        <a:p>
          <a:endParaRPr lang="de-DE"/>
        </a:p>
      </dgm:t>
    </dgm:pt>
    <dgm:pt modelId="{F328DD06-1CAF-4C70-811B-EDC1F59A9252}" type="sibTrans" cxnId="{6790AA8D-25A5-421C-ADCF-524546F3299E}">
      <dgm:prSet/>
      <dgm:spPr/>
      <dgm:t>
        <a:bodyPr/>
        <a:lstStyle/>
        <a:p>
          <a:endParaRPr lang="de-DE"/>
        </a:p>
      </dgm:t>
    </dgm:pt>
    <dgm:pt modelId="{D637F373-7C17-4A72-B624-C1227ECBE6FF}">
      <dgm:prSet phldrT="[Text]"/>
      <dgm:spPr/>
      <dgm:t>
        <a:bodyPr/>
        <a:lstStyle/>
        <a:p>
          <a:endParaRPr lang="de-DE" dirty="0"/>
        </a:p>
      </dgm:t>
    </dgm:pt>
    <dgm:pt modelId="{83BB9047-9259-46DC-A31B-5F95B5CD06BD}" type="parTrans" cxnId="{74C6C4C9-A157-4C1E-B900-3901F0D40D1F}">
      <dgm:prSet/>
      <dgm:spPr/>
      <dgm:t>
        <a:bodyPr/>
        <a:lstStyle/>
        <a:p>
          <a:endParaRPr lang="de-DE"/>
        </a:p>
      </dgm:t>
    </dgm:pt>
    <dgm:pt modelId="{3BF4D1CA-22DA-4183-89B0-8A2F4BAC1335}" type="sibTrans" cxnId="{74C6C4C9-A157-4C1E-B900-3901F0D40D1F}">
      <dgm:prSet/>
      <dgm:spPr/>
      <dgm:t>
        <a:bodyPr/>
        <a:lstStyle/>
        <a:p>
          <a:endParaRPr lang="de-DE"/>
        </a:p>
      </dgm:t>
    </dgm:pt>
    <dgm:pt modelId="{FE6D7B66-6AE5-4EC4-B072-56371BBD658B}">
      <dgm:prSet phldrT="[Text]"/>
      <dgm:spPr/>
      <dgm:t>
        <a:bodyPr/>
        <a:lstStyle/>
        <a:p>
          <a:endParaRPr lang="de-DE" dirty="0"/>
        </a:p>
      </dgm:t>
    </dgm:pt>
    <dgm:pt modelId="{265BE0DB-BD0A-40F4-9337-FD3FF1558144}" type="parTrans" cxnId="{3EF5E664-AA70-42E8-8467-CD8195970771}">
      <dgm:prSet/>
      <dgm:spPr/>
      <dgm:t>
        <a:bodyPr/>
        <a:lstStyle/>
        <a:p>
          <a:endParaRPr lang="de-DE"/>
        </a:p>
      </dgm:t>
    </dgm:pt>
    <dgm:pt modelId="{6D9194C1-AC3C-425A-87E5-D6A22C167151}" type="sibTrans" cxnId="{3EF5E664-AA70-42E8-8467-CD8195970771}">
      <dgm:prSet/>
      <dgm:spPr/>
      <dgm:t>
        <a:bodyPr/>
        <a:lstStyle/>
        <a:p>
          <a:endParaRPr lang="de-DE"/>
        </a:p>
      </dgm:t>
    </dgm:pt>
    <dgm:pt modelId="{F7421F84-BC7C-49EE-A405-4B96799A3736}">
      <dgm:prSet phldrT="[Text]"/>
      <dgm:spPr/>
      <dgm:t>
        <a:bodyPr/>
        <a:lstStyle/>
        <a:p>
          <a:endParaRPr lang="de-DE" dirty="0"/>
        </a:p>
      </dgm:t>
    </dgm:pt>
    <dgm:pt modelId="{3BA448E5-E866-4EA0-9B7C-529DD6F3E785}" type="parTrans" cxnId="{FC794652-CDE4-4B39-B73D-9DAC99628835}">
      <dgm:prSet/>
      <dgm:spPr/>
      <dgm:t>
        <a:bodyPr/>
        <a:lstStyle/>
        <a:p>
          <a:endParaRPr lang="de-DE"/>
        </a:p>
      </dgm:t>
    </dgm:pt>
    <dgm:pt modelId="{0B2D3E37-C7CD-4759-B621-A1C22D1C5AAD}" type="sibTrans" cxnId="{FC794652-CDE4-4B39-B73D-9DAC99628835}">
      <dgm:prSet/>
      <dgm:spPr/>
      <dgm:t>
        <a:bodyPr/>
        <a:lstStyle/>
        <a:p>
          <a:endParaRPr lang="de-DE"/>
        </a:p>
      </dgm:t>
    </dgm:pt>
    <dgm:pt modelId="{52171776-EB51-4F5D-8E81-3EA0C5F66463}" type="pres">
      <dgm:prSet presAssocID="{A7C3FA0F-F42E-439C-8DD5-86E055C23B51}" presName="linear" presStyleCnt="0">
        <dgm:presLayoutVars>
          <dgm:animLvl val="lvl"/>
          <dgm:resizeHandles val="exact"/>
        </dgm:presLayoutVars>
      </dgm:prSet>
      <dgm:spPr/>
    </dgm:pt>
    <dgm:pt modelId="{BD5062A4-E9AF-4083-8F88-F29EE64D770B}" type="pres">
      <dgm:prSet presAssocID="{61E00D21-0327-41C2-8FC9-C51C836E11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05F9F4-8B0F-4F9E-B88F-8DAFB61FE3C3}" type="pres">
      <dgm:prSet presAssocID="{61E00D21-0327-41C2-8FC9-C51C836E1115}" presName="childText" presStyleLbl="revTx" presStyleIdx="0" presStyleCnt="3">
        <dgm:presLayoutVars>
          <dgm:bulletEnabled val="1"/>
        </dgm:presLayoutVars>
      </dgm:prSet>
      <dgm:spPr/>
    </dgm:pt>
    <dgm:pt modelId="{3A1CE5D8-4B9A-42E1-9A32-A9449A5EC1CE}" type="pres">
      <dgm:prSet presAssocID="{089D5C29-EC9E-42A8-8802-9D7D1C3715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7ED27A-BA80-467E-9D32-7BD3B2D14994}" type="pres">
      <dgm:prSet presAssocID="{089D5C29-EC9E-42A8-8802-9D7D1C37157F}" presName="childText" presStyleLbl="revTx" presStyleIdx="1" presStyleCnt="3">
        <dgm:presLayoutVars>
          <dgm:bulletEnabled val="1"/>
        </dgm:presLayoutVars>
      </dgm:prSet>
      <dgm:spPr/>
    </dgm:pt>
    <dgm:pt modelId="{7BF8A9A5-BBA2-435E-96D2-9239C6EBAF24}" type="pres">
      <dgm:prSet presAssocID="{B71D71D9-24BA-495B-A4B6-BB88326C9D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3DE4DF-828E-42F4-9B7B-67D15D49580F}" type="pres">
      <dgm:prSet presAssocID="{B71D71D9-24BA-495B-A4B6-BB88326C9D5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8808905-2FAF-40C5-98AC-1C33969320D3}" type="presOf" srcId="{089D5C29-EC9E-42A8-8802-9D7D1C37157F}" destId="{3A1CE5D8-4B9A-42E1-9A32-A9449A5EC1CE}" srcOrd="0" destOrd="0" presId="urn:microsoft.com/office/officeart/2005/8/layout/vList2"/>
    <dgm:cxn modelId="{4C81850A-8DBD-42FA-B41A-DA5CD9E850DA}" type="presOf" srcId="{F6CD9245-F731-46D6-8BE3-EE9733ACF167}" destId="{9505F9F4-8B0F-4F9E-B88F-8DAFB61FE3C3}" srcOrd="0" destOrd="1" presId="urn:microsoft.com/office/officeart/2005/8/layout/vList2"/>
    <dgm:cxn modelId="{031EB00D-8955-4D0C-B3AF-2783EBC6A512}" srcId="{61E00D21-0327-41C2-8FC9-C51C836E1115}" destId="{98E1EC4C-7E04-4F82-9527-53FDD06F1602}" srcOrd="3" destOrd="0" parTransId="{8DA7F3C6-89D6-4F45-8001-9366B85ED173}" sibTransId="{CEFB9F36-8A3A-4BC8-B197-5409C9B5B3E0}"/>
    <dgm:cxn modelId="{A4C8910E-9C65-4BAD-85E8-83A3B3E61789}" srcId="{61E00D21-0327-41C2-8FC9-C51C836E1115}" destId="{8DA899C2-B054-4266-B791-FB346B38507F}" srcOrd="6" destOrd="0" parTransId="{5A23F728-672B-4322-B23D-16066CAFA5E8}" sibTransId="{893938C5-F440-44F5-897B-98517EDC4C12}"/>
    <dgm:cxn modelId="{8521D013-2582-4CD0-AA2D-AEE2007C7DFA}" srcId="{61E00D21-0327-41C2-8FC9-C51C836E1115}" destId="{2E6BBDD6-8F7A-4991-9CE9-37A878C7BFF6}" srcOrd="4" destOrd="0" parTransId="{05B0023A-3C23-4F1D-8940-6DE15B068B15}" sibTransId="{DEDCE9FB-8062-4869-BFFF-FC2679808004}"/>
    <dgm:cxn modelId="{21DD771E-67F9-41D7-92B1-0A8F0A2ECDC2}" type="presOf" srcId="{B71D71D9-24BA-495B-A4B6-BB88326C9D52}" destId="{7BF8A9A5-BBA2-435E-96D2-9239C6EBAF24}" srcOrd="0" destOrd="0" presId="urn:microsoft.com/office/officeart/2005/8/layout/vList2"/>
    <dgm:cxn modelId="{271EAF1E-E6C5-4397-B09A-274433694B18}" type="presOf" srcId="{8DA899C2-B054-4266-B791-FB346B38507F}" destId="{9505F9F4-8B0F-4F9E-B88F-8DAFB61FE3C3}" srcOrd="0" destOrd="6" presId="urn:microsoft.com/office/officeart/2005/8/layout/vList2"/>
    <dgm:cxn modelId="{5E067E20-37F7-47B1-9FF0-143C1BEE8A16}" srcId="{61E00D21-0327-41C2-8FC9-C51C836E1115}" destId="{F6CD9245-F731-46D6-8BE3-EE9733ACF167}" srcOrd="1" destOrd="0" parTransId="{FF7EB6F9-A19E-48C0-BFDC-4BEA04EE26AF}" sibTransId="{9397B26D-C1EE-4DBE-8D5C-F16A34300B7E}"/>
    <dgm:cxn modelId="{FF15FD2D-3204-4CFF-9F7D-AE9CE601EE56}" type="presOf" srcId="{D637F373-7C17-4A72-B624-C1227ECBE6FF}" destId="{787ED27A-BA80-467E-9D32-7BD3B2D14994}" srcOrd="0" destOrd="2" presId="urn:microsoft.com/office/officeart/2005/8/layout/vList2"/>
    <dgm:cxn modelId="{0F575131-3954-47E3-A04A-E8E67EBFAAAF}" type="presOf" srcId="{FBBDDE89-1F87-4C8E-9B90-35315AED215D}" destId="{787ED27A-BA80-467E-9D32-7BD3B2D14994}" srcOrd="0" destOrd="0" presId="urn:microsoft.com/office/officeart/2005/8/layout/vList2"/>
    <dgm:cxn modelId="{5AA9AF32-AD80-48C4-8568-83E97A490EDC}" type="presOf" srcId="{2E6BBDD6-8F7A-4991-9CE9-37A878C7BFF6}" destId="{9505F9F4-8B0F-4F9E-B88F-8DAFB61FE3C3}" srcOrd="0" destOrd="4" presId="urn:microsoft.com/office/officeart/2005/8/layout/vList2"/>
    <dgm:cxn modelId="{FC1E2141-3178-41A7-941E-59E0149FBAE2}" srcId="{A7C3FA0F-F42E-439C-8DD5-86E055C23B51}" destId="{61E00D21-0327-41C2-8FC9-C51C836E1115}" srcOrd="0" destOrd="0" parTransId="{B49E9022-F631-4357-B693-CB2836AE7F75}" sibTransId="{242EF065-AC71-4A84-9DDD-D99DD42B916A}"/>
    <dgm:cxn modelId="{CFBC7643-A7B5-4FF2-B06F-34D7042490FB}" type="presOf" srcId="{A7C3FA0F-F42E-439C-8DD5-86E055C23B51}" destId="{52171776-EB51-4F5D-8E81-3EA0C5F66463}" srcOrd="0" destOrd="0" presId="urn:microsoft.com/office/officeart/2005/8/layout/vList2"/>
    <dgm:cxn modelId="{3EF5E664-AA70-42E8-8467-CD8195970771}" srcId="{089D5C29-EC9E-42A8-8802-9D7D1C37157F}" destId="{FE6D7B66-6AE5-4EC4-B072-56371BBD658B}" srcOrd="3" destOrd="0" parTransId="{265BE0DB-BD0A-40F4-9337-FD3FF1558144}" sibTransId="{6D9194C1-AC3C-425A-87E5-D6A22C167151}"/>
    <dgm:cxn modelId="{2208876B-39BA-4A68-97BD-DD826BF07FF6}" type="presOf" srcId="{7BBD9AFC-D883-4928-A026-7FAF5639E1B1}" destId="{833DE4DF-828E-42F4-9B7B-67D15D49580F}" srcOrd="0" destOrd="1" presId="urn:microsoft.com/office/officeart/2005/8/layout/vList2"/>
    <dgm:cxn modelId="{72E3E86B-1AFB-4013-ADC5-58C4629EF730}" type="presOf" srcId="{F7421F84-BC7C-49EE-A405-4B96799A3736}" destId="{787ED27A-BA80-467E-9D32-7BD3B2D14994}" srcOrd="0" destOrd="4" presId="urn:microsoft.com/office/officeart/2005/8/layout/vList2"/>
    <dgm:cxn modelId="{9720656D-71D0-4580-9069-CD520E671106}" srcId="{089D5C29-EC9E-42A8-8802-9D7D1C37157F}" destId="{626E6E55-2293-46EA-89B9-D2FE0B47459E}" srcOrd="5" destOrd="0" parTransId="{86DC3D87-B192-4A76-873D-AA09E959AF4F}" sibTransId="{DA651C5D-8393-4E04-9806-7866E9FD121D}"/>
    <dgm:cxn modelId="{24471071-051F-4AC2-99A8-39F020719475}" srcId="{A7C3FA0F-F42E-439C-8DD5-86E055C23B51}" destId="{B71D71D9-24BA-495B-A4B6-BB88326C9D52}" srcOrd="2" destOrd="0" parTransId="{1BB3F7C7-9CD5-4054-932D-19D68881929F}" sibTransId="{D4FF9AE4-764C-4D16-8695-68FFEAA5A81C}"/>
    <dgm:cxn modelId="{FC794652-CDE4-4B39-B73D-9DAC99628835}" srcId="{089D5C29-EC9E-42A8-8802-9D7D1C37157F}" destId="{F7421F84-BC7C-49EE-A405-4B96799A3736}" srcOrd="4" destOrd="0" parTransId="{3BA448E5-E866-4EA0-9B7C-529DD6F3E785}" sibTransId="{0B2D3E37-C7CD-4759-B621-A1C22D1C5AAD}"/>
    <dgm:cxn modelId="{228D4D55-F8C2-42AD-B165-1047C3D7C53B}" type="presOf" srcId="{FE6D7B66-6AE5-4EC4-B072-56371BBD658B}" destId="{787ED27A-BA80-467E-9D32-7BD3B2D14994}" srcOrd="0" destOrd="3" presId="urn:microsoft.com/office/officeart/2005/8/layout/vList2"/>
    <dgm:cxn modelId="{97E85456-5A95-4419-A540-371ED4060B6C}" srcId="{61E00D21-0327-41C2-8FC9-C51C836E1115}" destId="{4399E879-B368-440E-AE22-70BAE28CD211}" srcOrd="0" destOrd="0" parTransId="{61097C7B-3522-472C-8D8B-C8607FC12123}" sibTransId="{987E4E82-D6E3-4189-8DD3-91D897DC4EF2}"/>
    <dgm:cxn modelId="{B2036858-CCD8-4EB5-9CEB-0DD0148DA1DF}" srcId="{61E00D21-0327-41C2-8FC9-C51C836E1115}" destId="{E8FFDF98-411E-46B2-B962-B8DA46A2FCA0}" srcOrd="5" destOrd="0" parTransId="{CA77FE1F-61E9-4E7C-9D26-E3DA1E9F0731}" sibTransId="{4F115800-0771-4774-A1DE-1176C50A31CB}"/>
    <dgm:cxn modelId="{2DDC9B7D-CEEC-44CB-9F0C-374166DFF31D}" type="presOf" srcId="{C98598C1-FD55-4D77-8717-B0B23A66C2F9}" destId="{787ED27A-BA80-467E-9D32-7BD3B2D14994}" srcOrd="0" destOrd="1" presId="urn:microsoft.com/office/officeart/2005/8/layout/vList2"/>
    <dgm:cxn modelId="{6790AA8D-25A5-421C-ADCF-524546F3299E}" srcId="{089D5C29-EC9E-42A8-8802-9D7D1C37157F}" destId="{C98598C1-FD55-4D77-8717-B0B23A66C2F9}" srcOrd="1" destOrd="0" parTransId="{8722546E-058F-4916-AF06-85468CB688BF}" sibTransId="{F328DD06-1CAF-4C70-811B-EDC1F59A9252}"/>
    <dgm:cxn modelId="{57CB6090-248D-4ED8-910C-1741749D224D}" type="presOf" srcId="{98E1EC4C-7E04-4F82-9527-53FDD06F1602}" destId="{9505F9F4-8B0F-4F9E-B88F-8DAFB61FE3C3}" srcOrd="0" destOrd="3" presId="urn:microsoft.com/office/officeart/2005/8/layout/vList2"/>
    <dgm:cxn modelId="{C39037A6-53C1-47C1-9ACE-F88DC7ED6DE0}" type="presOf" srcId="{E49E6368-DF79-47C6-8F66-15B52479203A}" destId="{9505F9F4-8B0F-4F9E-B88F-8DAFB61FE3C3}" srcOrd="0" destOrd="2" presId="urn:microsoft.com/office/officeart/2005/8/layout/vList2"/>
    <dgm:cxn modelId="{8396FEA8-D50B-47D2-9CCD-D5AE85BFAEAB}" type="presOf" srcId="{626E6E55-2293-46EA-89B9-D2FE0B47459E}" destId="{787ED27A-BA80-467E-9D32-7BD3B2D14994}" srcOrd="0" destOrd="5" presId="urn:microsoft.com/office/officeart/2005/8/layout/vList2"/>
    <dgm:cxn modelId="{CA48A5B6-7C27-4BF8-8BBB-61C2D373EDEB}" srcId="{B71D71D9-24BA-495B-A4B6-BB88326C9D52}" destId="{7BBD9AFC-D883-4928-A026-7FAF5639E1B1}" srcOrd="1" destOrd="0" parTransId="{A80485E6-5C27-4B5D-9B5F-629A8F7B6B1D}" sibTransId="{BAE78792-B4FC-4B87-8826-7A0B42714EEC}"/>
    <dgm:cxn modelId="{31004EBD-6E74-46AE-9BCC-0AE8E177B07E}" type="presOf" srcId="{E8FFDF98-411E-46B2-B962-B8DA46A2FCA0}" destId="{9505F9F4-8B0F-4F9E-B88F-8DAFB61FE3C3}" srcOrd="0" destOrd="5" presId="urn:microsoft.com/office/officeart/2005/8/layout/vList2"/>
    <dgm:cxn modelId="{085ABEBF-17CF-4DBF-B972-13C9AB7EAB8A}" type="presOf" srcId="{4399E879-B368-440E-AE22-70BAE28CD211}" destId="{9505F9F4-8B0F-4F9E-B88F-8DAFB61FE3C3}" srcOrd="0" destOrd="0" presId="urn:microsoft.com/office/officeart/2005/8/layout/vList2"/>
    <dgm:cxn modelId="{341578C6-B5DD-4C3A-B049-6CAC47DCC606}" srcId="{61E00D21-0327-41C2-8FC9-C51C836E1115}" destId="{E49E6368-DF79-47C6-8F66-15B52479203A}" srcOrd="2" destOrd="0" parTransId="{9D254EFA-7838-449B-888A-1748B52FD41B}" sibTransId="{9509F434-7590-4EFC-A9ED-CF7FC1B1DD9D}"/>
    <dgm:cxn modelId="{74C6C4C9-A157-4C1E-B900-3901F0D40D1F}" srcId="{089D5C29-EC9E-42A8-8802-9D7D1C37157F}" destId="{D637F373-7C17-4A72-B624-C1227ECBE6FF}" srcOrd="2" destOrd="0" parTransId="{83BB9047-9259-46DC-A31B-5F95B5CD06BD}" sibTransId="{3BF4D1CA-22DA-4183-89B0-8A2F4BAC1335}"/>
    <dgm:cxn modelId="{5B2180CA-E89B-4B38-B0CB-2EB87471C0A5}" srcId="{089D5C29-EC9E-42A8-8802-9D7D1C37157F}" destId="{FBBDDE89-1F87-4C8E-9B90-35315AED215D}" srcOrd="0" destOrd="0" parTransId="{8B3C12F8-3E67-44BF-8CE5-F97EA3BA1810}" sibTransId="{40B47C82-EE1A-4C89-962E-358735ECA40C}"/>
    <dgm:cxn modelId="{74AE4CD6-68BB-437B-AB99-EFDA6D05D4FB}" type="presOf" srcId="{4AC30DC3-6C71-4545-92CD-CA12C7E6AEB1}" destId="{833DE4DF-828E-42F4-9B7B-67D15D49580F}" srcOrd="0" destOrd="0" presId="urn:microsoft.com/office/officeart/2005/8/layout/vList2"/>
    <dgm:cxn modelId="{CC0AC3D9-9AD4-4A66-B96C-1F2C02FC27AE}" type="presOf" srcId="{61E00D21-0327-41C2-8FC9-C51C836E1115}" destId="{BD5062A4-E9AF-4083-8F88-F29EE64D770B}" srcOrd="0" destOrd="0" presId="urn:microsoft.com/office/officeart/2005/8/layout/vList2"/>
    <dgm:cxn modelId="{B9EF65DC-1678-4448-92A9-53C38C5685E3}" srcId="{A7C3FA0F-F42E-439C-8DD5-86E055C23B51}" destId="{089D5C29-EC9E-42A8-8802-9D7D1C37157F}" srcOrd="1" destOrd="0" parTransId="{6053CFC2-E755-467E-8AED-D36420FDCFAB}" sibTransId="{73CBE204-D5BD-4BEA-8141-7E69144672DE}"/>
    <dgm:cxn modelId="{53537DE9-9DDB-4194-B97A-0D6299BB24B1}" srcId="{B71D71D9-24BA-495B-A4B6-BB88326C9D52}" destId="{4AC30DC3-6C71-4545-92CD-CA12C7E6AEB1}" srcOrd="0" destOrd="0" parTransId="{48227BE0-EA56-4301-9B7A-35A5EA285B7E}" sibTransId="{D63185CB-9D91-40B0-BD9E-DDF47DCF9DA7}"/>
    <dgm:cxn modelId="{DC7EDBE9-1B20-48C0-8201-0213A38C0BE3}" type="presParOf" srcId="{52171776-EB51-4F5D-8E81-3EA0C5F66463}" destId="{BD5062A4-E9AF-4083-8F88-F29EE64D770B}" srcOrd="0" destOrd="0" presId="urn:microsoft.com/office/officeart/2005/8/layout/vList2"/>
    <dgm:cxn modelId="{0C344CC8-B95F-4965-8DB1-D976CD6CE176}" type="presParOf" srcId="{52171776-EB51-4F5D-8E81-3EA0C5F66463}" destId="{9505F9F4-8B0F-4F9E-B88F-8DAFB61FE3C3}" srcOrd="1" destOrd="0" presId="urn:microsoft.com/office/officeart/2005/8/layout/vList2"/>
    <dgm:cxn modelId="{4027B6BF-9F54-403B-AF67-19C0AEAE54F5}" type="presParOf" srcId="{52171776-EB51-4F5D-8E81-3EA0C5F66463}" destId="{3A1CE5D8-4B9A-42E1-9A32-A9449A5EC1CE}" srcOrd="2" destOrd="0" presId="urn:microsoft.com/office/officeart/2005/8/layout/vList2"/>
    <dgm:cxn modelId="{D6A76261-9A54-4CF1-8738-AC453634E41A}" type="presParOf" srcId="{52171776-EB51-4F5D-8E81-3EA0C5F66463}" destId="{787ED27A-BA80-467E-9D32-7BD3B2D14994}" srcOrd="3" destOrd="0" presId="urn:microsoft.com/office/officeart/2005/8/layout/vList2"/>
    <dgm:cxn modelId="{411B84C0-882B-410A-853D-19A02A3AEC80}" type="presParOf" srcId="{52171776-EB51-4F5D-8E81-3EA0C5F66463}" destId="{7BF8A9A5-BBA2-435E-96D2-9239C6EBAF24}" srcOrd="4" destOrd="0" presId="urn:microsoft.com/office/officeart/2005/8/layout/vList2"/>
    <dgm:cxn modelId="{CD9AB632-5704-44AA-93D6-4CFA1A623A41}" type="presParOf" srcId="{52171776-EB51-4F5D-8E81-3EA0C5F66463}" destId="{833DE4DF-828E-42F4-9B7B-67D15D4958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062A4-E9AF-4083-8F88-F29EE64D770B}">
      <dsp:nvSpPr>
        <dsp:cNvPr id="0" name=""/>
        <dsp:cNvSpPr/>
      </dsp:nvSpPr>
      <dsp:spPr>
        <a:xfrm>
          <a:off x="0" y="10673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Ehrenkodex</a:t>
          </a:r>
        </a:p>
      </dsp:txBody>
      <dsp:txXfrm>
        <a:off x="99401" y="110074"/>
        <a:ext cx="4354148" cy="1837436"/>
      </dsp:txXfrm>
    </dsp:sp>
    <dsp:sp modelId="{9505F9F4-8B0F-4F9E-B88F-8DAFB61FE3C3}">
      <dsp:nvSpPr>
        <dsp:cNvPr id="0" name=""/>
        <dsp:cNvSpPr/>
      </dsp:nvSpPr>
      <dsp:spPr>
        <a:xfrm>
          <a:off x="0" y="2046911"/>
          <a:ext cx="4552950" cy="538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Treue, Mut, Respekt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Wappen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2046911"/>
        <a:ext cx="4552950" cy="5384070"/>
      </dsp:txXfrm>
    </dsp:sp>
    <dsp:sp modelId="{3A1CE5D8-4B9A-42E1-9A32-A9449A5EC1CE}">
      <dsp:nvSpPr>
        <dsp:cNvPr id="0" name=""/>
        <dsp:cNvSpPr/>
      </dsp:nvSpPr>
      <dsp:spPr>
        <a:xfrm>
          <a:off x="0" y="7430981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Turniere</a:t>
          </a:r>
        </a:p>
      </dsp:txBody>
      <dsp:txXfrm>
        <a:off x="99401" y="7530382"/>
        <a:ext cx="4354148" cy="1837436"/>
      </dsp:txXfrm>
    </dsp:sp>
    <dsp:sp modelId="{787ED27A-BA80-467E-9D32-7BD3B2D14994}">
      <dsp:nvSpPr>
        <dsp:cNvPr id="0" name=""/>
        <dsp:cNvSpPr/>
      </dsp:nvSpPr>
      <dsp:spPr>
        <a:xfrm>
          <a:off x="0" y="9467220"/>
          <a:ext cx="4552950" cy="4750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Schon als Knappe trainiert 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9467220"/>
        <a:ext cx="4552950" cy="4750649"/>
      </dsp:txXfrm>
    </dsp:sp>
    <dsp:sp modelId="{7BF8A9A5-BBA2-435E-96D2-9239C6EBAF24}">
      <dsp:nvSpPr>
        <dsp:cNvPr id="0" name=""/>
        <dsp:cNvSpPr/>
      </dsp:nvSpPr>
      <dsp:spPr>
        <a:xfrm>
          <a:off x="0" y="14217870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Freizeit und Spiele</a:t>
          </a:r>
        </a:p>
      </dsp:txBody>
      <dsp:txXfrm>
        <a:off x="99401" y="14317271"/>
        <a:ext cx="4354148" cy="1837436"/>
      </dsp:txXfrm>
    </dsp:sp>
    <dsp:sp modelId="{833DE4DF-828E-42F4-9B7B-67D15D49580F}">
      <dsp:nvSpPr>
        <dsp:cNvPr id="0" name=""/>
        <dsp:cNvSpPr/>
      </dsp:nvSpPr>
      <dsp:spPr>
        <a:xfrm>
          <a:off x="0" y="16254109"/>
          <a:ext cx="4552950" cy="1398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 err="1"/>
            <a:t>Trictrac</a:t>
          </a: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Schach</a:t>
          </a:r>
        </a:p>
      </dsp:txBody>
      <dsp:txXfrm>
        <a:off x="0" y="16254109"/>
        <a:ext cx="4552950" cy="1398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062A4-E9AF-4083-8F88-F29EE64D770B}">
      <dsp:nvSpPr>
        <dsp:cNvPr id="0" name=""/>
        <dsp:cNvSpPr/>
      </dsp:nvSpPr>
      <dsp:spPr>
        <a:xfrm>
          <a:off x="0" y="10673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Ehrenkodex</a:t>
          </a:r>
        </a:p>
      </dsp:txBody>
      <dsp:txXfrm>
        <a:off x="99401" y="110074"/>
        <a:ext cx="4354148" cy="1837436"/>
      </dsp:txXfrm>
    </dsp:sp>
    <dsp:sp modelId="{9505F9F4-8B0F-4F9E-B88F-8DAFB61FE3C3}">
      <dsp:nvSpPr>
        <dsp:cNvPr id="0" name=""/>
        <dsp:cNvSpPr/>
      </dsp:nvSpPr>
      <dsp:spPr>
        <a:xfrm>
          <a:off x="0" y="2046911"/>
          <a:ext cx="4552950" cy="538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Treue, Mut, Respekt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Wappen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2046911"/>
        <a:ext cx="4552950" cy="5384070"/>
      </dsp:txXfrm>
    </dsp:sp>
    <dsp:sp modelId="{3A1CE5D8-4B9A-42E1-9A32-A9449A5EC1CE}">
      <dsp:nvSpPr>
        <dsp:cNvPr id="0" name=""/>
        <dsp:cNvSpPr/>
      </dsp:nvSpPr>
      <dsp:spPr>
        <a:xfrm>
          <a:off x="0" y="7430981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Turniere</a:t>
          </a:r>
        </a:p>
      </dsp:txBody>
      <dsp:txXfrm>
        <a:off x="99401" y="7530382"/>
        <a:ext cx="4354148" cy="1837436"/>
      </dsp:txXfrm>
    </dsp:sp>
    <dsp:sp modelId="{787ED27A-BA80-467E-9D32-7BD3B2D14994}">
      <dsp:nvSpPr>
        <dsp:cNvPr id="0" name=""/>
        <dsp:cNvSpPr/>
      </dsp:nvSpPr>
      <dsp:spPr>
        <a:xfrm>
          <a:off x="0" y="9467220"/>
          <a:ext cx="4552950" cy="4750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Schon als Knappe trainiert 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9467220"/>
        <a:ext cx="4552950" cy="4750649"/>
      </dsp:txXfrm>
    </dsp:sp>
    <dsp:sp modelId="{7BF8A9A5-BBA2-435E-96D2-9239C6EBAF24}">
      <dsp:nvSpPr>
        <dsp:cNvPr id="0" name=""/>
        <dsp:cNvSpPr/>
      </dsp:nvSpPr>
      <dsp:spPr>
        <a:xfrm>
          <a:off x="0" y="14217870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Freizeit und Spiele</a:t>
          </a:r>
        </a:p>
      </dsp:txBody>
      <dsp:txXfrm>
        <a:off x="99401" y="14317271"/>
        <a:ext cx="4354148" cy="1837436"/>
      </dsp:txXfrm>
    </dsp:sp>
    <dsp:sp modelId="{833DE4DF-828E-42F4-9B7B-67D15D49580F}">
      <dsp:nvSpPr>
        <dsp:cNvPr id="0" name=""/>
        <dsp:cNvSpPr/>
      </dsp:nvSpPr>
      <dsp:spPr>
        <a:xfrm>
          <a:off x="0" y="16254109"/>
          <a:ext cx="4552950" cy="1398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 err="1"/>
            <a:t>Trictrac</a:t>
          </a: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Schach</a:t>
          </a:r>
        </a:p>
      </dsp:txBody>
      <dsp:txXfrm>
        <a:off x="0" y="16254109"/>
        <a:ext cx="4552950" cy="139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062A4-E9AF-4083-8F88-F29EE64D770B}">
      <dsp:nvSpPr>
        <dsp:cNvPr id="0" name=""/>
        <dsp:cNvSpPr/>
      </dsp:nvSpPr>
      <dsp:spPr>
        <a:xfrm>
          <a:off x="0" y="10673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Ehrenkodex</a:t>
          </a:r>
        </a:p>
      </dsp:txBody>
      <dsp:txXfrm>
        <a:off x="99401" y="110074"/>
        <a:ext cx="4354148" cy="1837436"/>
      </dsp:txXfrm>
    </dsp:sp>
    <dsp:sp modelId="{9505F9F4-8B0F-4F9E-B88F-8DAFB61FE3C3}">
      <dsp:nvSpPr>
        <dsp:cNvPr id="0" name=""/>
        <dsp:cNvSpPr/>
      </dsp:nvSpPr>
      <dsp:spPr>
        <a:xfrm>
          <a:off x="0" y="2046911"/>
          <a:ext cx="4552950" cy="538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Treue, Mut, Respekt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Wappen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2046911"/>
        <a:ext cx="4552950" cy="5384070"/>
      </dsp:txXfrm>
    </dsp:sp>
    <dsp:sp modelId="{3A1CE5D8-4B9A-42E1-9A32-A9449A5EC1CE}">
      <dsp:nvSpPr>
        <dsp:cNvPr id="0" name=""/>
        <dsp:cNvSpPr/>
      </dsp:nvSpPr>
      <dsp:spPr>
        <a:xfrm>
          <a:off x="0" y="7430981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Turniere</a:t>
          </a:r>
        </a:p>
      </dsp:txBody>
      <dsp:txXfrm>
        <a:off x="99401" y="7530382"/>
        <a:ext cx="4354148" cy="1837436"/>
      </dsp:txXfrm>
    </dsp:sp>
    <dsp:sp modelId="{787ED27A-BA80-467E-9D32-7BD3B2D14994}">
      <dsp:nvSpPr>
        <dsp:cNvPr id="0" name=""/>
        <dsp:cNvSpPr/>
      </dsp:nvSpPr>
      <dsp:spPr>
        <a:xfrm>
          <a:off x="0" y="9467220"/>
          <a:ext cx="4552950" cy="4750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Schon als Knappe trainiert 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9467220"/>
        <a:ext cx="4552950" cy="4750649"/>
      </dsp:txXfrm>
    </dsp:sp>
    <dsp:sp modelId="{7BF8A9A5-BBA2-435E-96D2-9239C6EBAF24}">
      <dsp:nvSpPr>
        <dsp:cNvPr id="0" name=""/>
        <dsp:cNvSpPr/>
      </dsp:nvSpPr>
      <dsp:spPr>
        <a:xfrm>
          <a:off x="0" y="14217870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Freizeit und Spiele</a:t>
          </a:r>
        </a:p>
      </dsp:txBody>
      <dsp:txXfrm>
        <a:off x="99401" y="14317271"/>
        <a:ext cx="4354148" cy="1837436"/>
      </dsp:txXfrm>
    </dsp:sp>
    <dsp:sp modelId="{833DE4DF-828E-42F4-9B7B-67D15D49580F}">
      <dsp:nvSpPr>
        <dsp:cNvPr id="0" name=""/>
        <dsp:cNvSpPr/>
      </dsp:nvSpPr>
      <dsp:spPr>
        <a:xfrm>
          <a:off x="0" y="16254109"/>
          <a:ext cx="4552950" cy="1398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 err="1"/>
            <a:t>Trictrac</a:t>
          </a: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Schach</a:t>
          </a:r>
        </a:p>
      </dsp:txBody>
      <dsp:txXfrm>
        <a:off x="0" y="16254109"/>
        <a:ext cx="4552950" cy="139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65101-4A90-4ADA-A3ED-7BBC1ED3F106}" type="datetimeFigureOut">
              <a:rPr lang="de-DE" smtClean="0"/>
              <a:t>10.11.2024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1A1D6-6480-410E-8C65-B9E97B516B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67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Ritterschlag und Lehen werden später in der Präsentation erklärt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1A1D6-6480-410E-8C65-B9E97B516B6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98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0ACC-D5E5-84D5-3464-10C426C58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269B-55CF-1654-E803-C38D227A4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E4520-EEFC-0A32-70EA-16E5C842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485C3-BCEE-A0EC-4398-A6AEE57C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857E4-4B69-5863-5A7F-DAB7A217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78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80C1-1637-369E-6613-6F169AEB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72637-B054-2E7E-0957-59594A63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6A94-EC68-7ADE-BC28-C29C6F7B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72578-A936-879E-DC73-2D373FEB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5F34E-5F24-AB5F-790F-3FE2E38C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50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DBBD31-35B8-086B-34EB-526802777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3155E-6B07-5015-2B46-66CE2DA43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47D11-2AB8-417A-2DC1-5D8E700A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D990-10DE-D025-ADF5-8E0FE687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18765-85AE-E686-266C-429C445B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27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278F-5351-68FA-7E22-1B204BC7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ld English Text MT" panose="03040902040508030806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462DA-1B8F-A5A5-D9BD-EE92294B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ld English Text MT" panose="03040902040508030806" pitchFamily="66" charset="0"/>
              </a:defRPr>
            </a:lvl1pPr>
            <a:lvl2pPr>
              <a:defRPr>
                <a:latin typeface="Old English Text MT" panose="03040902040508030806" pitchFamily="66" charset="0"/>
              </a:defRPr>
            </a:lvl2pPr>
            <a:lvl3pPr>
              <a:defRPr>
                <a:latin typeface="Old English Text MT" panose="03040902040508030806" pitchFamily="66" charset="0"/>
              </a:defRPr>
            </a:lvl3pPr>
            <a:lvl4pPr>
              <a:defRPr>
                <a:latin typeface="Old English Text MT" panose="03040902040508030806" pitchFamily="66" charset="0"/>
              </a:defRPr>
            </a:lvl4pPr>
            <a:lvl5pPr>
              <a:defRPr>
                <a:latin typeface="Old English Text MT" panose="03040902040508030806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9293F-E87E-8A4F-7C3B-3A9F4311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C6FE8-E748-1AE5-EF1D-906FC03B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8DA6A-A350-6531-4C72-0546798E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52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C871-A631-E03E-73BC-AADD93AC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0CE08-30FE-36A4-A20C-ABB195B8A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DEECB-FA00-5B36-B9F7-B97C2923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E9543-FF0A-8728-FF5C-47C35658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5BDC-FD99-2754-5B31-44360BF9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50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B5AF-187E-E9CD-7074-BE2CE968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E417-2429-5FBB-CC26-EAF0F6937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5575E-7CE4-5926-B3F0-06F80F267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5054F-C3A7-6DD6-4CAD-BE2D3BCF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1461C-C9FB-BCB9-EB47-428362FE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ECE77-B9F4-6B2E-9C2A-5FA6D0DD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95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A0D-EEE8-9B06-2842-8C1433E8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77775-D126-C9F9-6CC5-631C73B9F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86B3-6146-8CF7-EE4D-498685F9C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A4445-406C-50B1-4773-28DEAB5A2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91CAA-F06A-5752-6F8B-71835E0F9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E67D5-7F6E-9872-20A0-5A6E3D2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3A151-71C1-4450-6FF7-A52115CE2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E379E-46DB-6618-EDE6-8FD8EE1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09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083A-C5DB-0470-8899-E96253EA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8625B-E1BA-06D9-0557-F176A88F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02E53-7309-782F-8967-25A6CBB4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70FF-0A18-C006-A51E-EEE38D3A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50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01422-BEEA-1CAD-AFFC-91C9F51A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8094B-7606-22DC-F905-460F82C9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7E536-7CF0-2DD6-EFCB-32881EB5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6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6EFB-F0ED-8FF4-E053-3627BD53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2D99-CE97-74BD-3B91-678C4820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7DDBE-D317-2CB3-2793-E902A651F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A11BF-42F5-AD82-D6B9-E5D64C8E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48C6-4B24-28F3-9470-948208E1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789E0-AF70-8852-B3A4-83B7FB49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37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728C-2925-4B58-7794-BA4E6110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F4205-EDB4-CC9B-72F0-8F135B3FD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41151-6F3D-6E98-5BBD-6FC887AB5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268FF-3168-4250-64FE-03BA3A90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5028F-8555-0DBB-476E-F6CC7B5B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2EB85-EF5C-06A4-9CD8-5DAFD97A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54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78681-E069-B9BB-440A-9D59B35B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03317-CC5E-7934-69B4-1FF8A21C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4418A-8665-73A1-D4A3-B841F529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4C6D97-1B40-4373-A934-0DA88AF1B610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57955-F892-2898-DAED-BD1DC3B40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DBD2F-CED7-846F-4FE6-A4D55E9EC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7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747" y="-2554335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79536" y="6858000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243" y="-727019"/>
            <a:ext cx="13032486" cy="81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CE0AE-79F6-6F6F-9094-AF7B41375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5ED0C-E9A9-7F6E-CF8C-2CA1CD4F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Rüstung</a:t>
            </a:r>
          </a:p>
        </p:txBody>
      </p:sp>
      <p:pic>
        <p:nvPicPr>
          <p:cNvPr id="2050" name="Picture 2" descr="Ritterrüstung, Rüstungstahl, tragbar 2765.00 € Ritterrüstung, Rüstungstahl,  tragbar kaufen">
            <a:extLst>
              <a:ext uri="{FF2B5EF4-FFF2-40B4-BE49-F238E27FC236}">
                <a16:creationId xmlns:a16="http://schemas.microsoft.com/office/drawing/2014/main" id="{DDEF2E00-615F-9888-F712-177E35744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74" y="365125"/>
            <a:ext cx="2648251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377C743-4D76-E908-DE16-9CD0E9D3D3EE}"/>
              </a:ext>
            </a:extLst>
          </p:cNvPr>
          <p:cNvGrpSpPr/>
          <p:nvPr/>
        </p:nvGrpSpPr>
        <p:grpSpPr>
          <a:xfrm>
            <a:off x="6696854" y="5594619"/>
            <a:ext cx="1929384" cy="369332"/>
            <a:chOff x="7558013" y="3902880"/>
            <a:chExt cx="1929384" cy="36933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E16B9ED-DA5B-E2E6-B969-B1AA4FC7852C}"/>
                </a:ext>
              </a:extLst>
            </p:cNvPr>
            <p:cNvSpPr txBox="1"/>
            <p:nvPr/>
          </p:nvSpPr>
          <p:spPr>
            <a:xfrm>
              <a:off x="8079221" y="3902880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Sporen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73287F35-FA14-CAD4-5B0F-47DF6EA4CA1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558013" y="4087546"/>
              <a:ext cx="521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AB72297-710F-C9BF-769F-1D0C98B9C145}"/>
              </a:ext>
            </a:extLst>
          </p:cNvPr>
          <p:cNvGrpSpPr/>
          <p:nvPr/>
        </p:nvGrpSpPr>
        <p:grpSpPr>
          <a:xfrm>
            <a:off x="6696854" y="5096929"/>
            <a:ext cx="1929384" cy="369332"/>
            <a:chOff x="7571232" y="3758184"/>
            <a:chExt cx="1929384" cy="369332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AEF4A4B-3B77-82A2-B67C-2C00EB54FADC}"/>
                </a:ext>
              </a:extLst>
            </p:cNvPr>
            <p:cNvSpPr txBox="1"/>
            <p:nvPr/>
          </p:nvSpPr>
          <p:spPr>
            <a:xfrm>
              <a:off x="8092440" y="3758184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Beinlinge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6C8E256A-5DE1-B935-D211-851D155B301D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7571232" y="3942850"/>
              <a:ext cx="521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6517CB3-BD62-68D9-07EF-A4FFCA5D88F4}"/>
              </a:ext>
            </a:extLst>
          </p:cNvPr>
          <p:cNvGrpSpPr/>
          <p:nvPr/>
        </p:nvGrpSpPr>
        <p:grpSpPr>
          <a:xfrm>
            <a:off x="2487716" y="3905012"/>
            <a:ext cx="2824948" cy="369332"/>
            <a:chOff x="7736372" y="5277161"/>
            <a:chExt cx="2824948" cy="369332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77EEACB-7EEF-985F-BE7A-20FFEA847878}"/>
                </a:ext>
              </a:extLst>
            </p:cNvPr>
            <p:cNvSpPr txBox="1"/>
            <p:nvPr/>
          </p:nvSpPr>
          <p:spPr>
            <a:xfrm>
              <a:off x="7736372" y="5277161"/>
              <a:ext cx="2433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Wattierte Unterpolster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E72A193F-D5BD-5C90-4668-8D1267D9D8D1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384" y="5468112"/>
              <a:ext cx="4649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3F8F7C0-D342-FAB9-39C4-F3F29ABED5B8}"/>
              </a:ext>
            </a:extLst>
          </p:cNvPr>
          <p:cNvGrpSpPr/>
          <p:nvPr/>
        </p:nvGrpSpPr>
        <p:grpSpPr>
          <a:xfrm>
            <a:off x="3208060" y="1755304"/>
            <a:ext cx="2433163" cy="369332"/>
            <a:chOff x="6776252" y="5360411"/>
            <a:chExt cx="2433163" cy="369332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3E9D010-4528-4259-801A-143B8CD4F5BF}"/>
                </a:ext>
              </a:extLst>
            </p:cNvPr>
            <p:cNvSpPr txBox="1"/>
            <p:nvPr/>
          </p:nvSpPr>
          <p:spPr>
            <a:xfrm>
              <a:off x="6776252" y="5360411"/>
              <a:ext cx="2433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Gambeson</a:t>
              </a:r>
              <a:endParaRPr lang="de-DE" dirty="0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2907248-30DA-75F5-3AA3-0FB97D6CCD9A}"/>
                </a:ext>
              </a:extLst>
            </p:cNvPr>
            <p:cNvCxnSpPr>
              <a:cxnSpLocks/>
            </p:cNvCxnSpPr>
            <p:nvPr/>
          </p:nvCxnSpPr>
          <p:spPr>
            <a:xfrm>
              <a:off x="7992833" y="5545077"/>
              <a:ext cx="603797" cy="29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E2F5DA6-6033-8664-619C-2F19768E3089}"/>
              </a:ext>
            </a:extLst>
          </p:cNvPr>
          <p:cNvGrpSpPr/>
          <p:nvPr/>
        </p:nvGrpSpPr>
        <p:grpSpPr>
          <a:xfrm>
            <a:off x="6802666" y="4450598"/>
            <a:ext cx="1929384" cy="369332"/>
            <a:chOff x="7571232" y="3758184"/>
            <a:chExt cx="1929384" cy="369332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355AB9CD-84F8-EA1B-028D-C8AF330E4EAD}"/>
                </a:ext>
              </a:extLst>
            </p:cNvPr>
            <p:cNvSpPr txBox="1"/>
            <p:nvPr/>
          </p:nvSpPr>
          <p:spPr>
            <a:xfrm>
              <a:off x="8092440" y="3758184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Riemen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586CC4-C40B-F2C3-D773-7FFFE9FF2BC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7571232" y="3942850"/>
              <a:ext cx="521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9972AAF-D50C-B450-14C5-E22C41895823}"/>
              </a:ext>
            </a:extLst>
          </p:cNvPr>
          <p:cNvGrpSpPr/>
          <p:nvPr/>
        </p:nvGrpSpPr>
        <p:grpSpPr>
          <a:xfrm>
            <a:off x="7033260" y="1782231"/>
            <a:ext cx="2258798" cy="567289"/>
            <a:chOff x="7571232" y="3758184"/>
            <a:chExt cx="1929384" cy="646331"/>
          </a:xfrm>
        </p:grpSpPr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2EF713E-6C02-2515-2F52-2C4A0836B690}"/>
                </a:ext>
              </a:extLst>
            </p:cNvPr>
            <p:cNvSpPr txBox="1"/>
            <p:nvPr/>
          </p:nvSpPr>
          <p:spPr>
            <a:xfrm>
              <a:off x="8092440" y="3758184"/>
              <a:ext cx="1408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Panzerhemd</a:t>
              </a:r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557A9E05-3964-5563-2707-304FCBE29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232" y="3937901"/>
              <a:ext cx="521208" cy="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247EC7F-B376-CB9F-98F9-BEBD25015FF6}"/>
              </a:ext>
            </a:extLst>
          </p:cNvPr>
          <p:cNvGrpSpPr/>
          <p:nvPr/>
        </p:nvGrpSpPr>
        <p:grpSpPr>
          <a:xfrm>
            <a:off x="6514057" y="688766"/>
            <a:ext cx="2240923" cy="369332"/>
            <a:chOff x="7571232" y="3725727"/>
            <a:chExt cx="1914116" cy="420792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B39DF0C-5A2C-43F6-B907-CC1FBE8BFBFC}"/>
                </a:ext>
              </a:extLst>
            </p:cNvPr>
            <p:cNvSpPr txBox="1"/>
            <p:nvPr/>
          </p:nvSpPr>
          <p:spPr>
            <a:xfrm>
              <a:off x="8077172" y="3725727"/>
              <a:ext cx="1408176" cy="420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Vollvisierhelm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A4C80A16-BF96-BB28-9637-BE56DC000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232" y="3937901"/>
              <a:ext cx="521208" cy="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69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BA852FE-B709-50E2-1C23-29F571C31B12}"/>
              </a:ext>
            </a:extLst>
          </p:cNvPr>
          <p:cNvGrpSpPr/>
          <p:nvPr/>
        </p:nvGrpSpPr>
        <p:grpSpPr>
          <a:xfrm>
            <a:off x="838200" y="1538815"/>
            <a:ext cx="10924746" cy="19431986"/>
            <a:chOff x="838200" y="1538815"/>
            <a:chExt cx="10924746" cy="19431986"/>
          </a:xfrm>
        </p:grpSpPr>
        <p:pic>
          <p:nvPicPr>
            <p:cNvPr id="3078" name="Picture 6" descr="Der Ehrenkodex - Drei Klingen e.V.">
              <a:extLst>
                <a:ext uri="{FF2B5EF4-FFF2-40B4-BE49-F238E27FC236}">
                  <a16:creationId xmlns:a16="http://schemas.microsoft.com/office/drawing/2014/main" id="{05B2EE71-FB2B-024D-22CA-88E6FAD4E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690688"/>
              <a:ext cx="3200400" cy="479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1652BDE-D744-D534-D126-D555AEAF6ECC}"/>
                </a:ext>
              </a:extLst>
            </p:cNvPr>
            <p:cNvGrpSpPr/>
            <p:nvPr/>
          </p:nvGrpSpPr>
          <p:grpSpPr>
            <a:xfrm>
              <a:off x="838200" y="1538815"/>
              <a:ext cx="10924746" cy="19431986"/>
              <a:chOff x="838200" y="1538815"/>
              <a:chExt cx="10924746" cy="19431986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B01CC4E7-48CA-CF47-8BC7-29BF56A3DE90}"/>
                  </a:ext>
                </a:extLst>
              </p:cNvPr>
              <p:cNvGrpSpPr/>
              <p:nvPr/>
            </p:nvGrpSpPr>
            <p:grpSpPr>
              <a:xfrm>
                <a:off x="838200" y="1538815"/>
                <a:ext cx="10924746" cy="17663585"/>
                <a:chOff x="838200" y="1538815"/>
                <a:chExt cx="10924746" cy="17663585"/>
              </a:xfrm>
            </p:grpSpPr>
            <p:graphicFrame>
              <p:nvGraphicFramePr>
                <p:cNvPr id="10" name="Diagramm 9">
                  <a:extLst>
                    <a:ext uri="{FF2B5EF4-FFF2-40B4-BE49-F238E27FC236}">
                      <a16:creationId xmlns:a16="http://schemas.microsoft.com/office/drawing/2014/main" id="{623DB518-35EF-8E29-DF88-81BF69EC811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29816754"/>
                    </p:ext>
                  </p:extLst>
                </p:nvPr>
              </p:nvGraphicFramePr>
              <p:xfrm>
                <a:off x="838200" y="1538815"/>
                <a:ext cx="4552950" cy="1766358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  <p:pic>
              <p:nvPicPr>
                <p:cNvPr id="3076" name="Picture 4" descr="Bezirk Horn: Ritterturnier auf der Rosenburg 30.9. &amp; 1.10 und 7. &amp; 8.  Oktober 2023 - Horn">
                  <a:extLst>
                    <a:ext uri="{FF2B5EF4-FFF2-40B4-BE49-F238E27FC236}">
                      <a16:creationId xmlns:a16="http://schemas.microsoft.com/office/drawing/2014/main" id="{6E50E61F-3150-1439-F34A-9DF824AEA8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0226" y="9260860"/>
                  <a:ext cx="5532720" cy="37864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 descr="Trictrac - Wikipedia">
                <a:extLst>
                  <a:ext uri="{FF2B5EF4-FFF2-40B4-BE49-F238E27FC236}">
                    <a16:creationId xmlns:a16="http://schemas.microsoft.com/office/drawing/2014/main" id="{0F0D05D4-954B-083A-7519-337001522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4493825"/>
                <a:ext cx="4552951" cy="3247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Chess piece - Wikipedia">
                <a:extLst>
                  <a:ext uri="{FF2B5EF4-FFF2-40B4-BE49-F238E27FC236}">
                    <a16:creationId xmlns:a16="http://schemas.microsoft.com/office/drawing/2014/main" id="{05FF60A6-681C-C1AB-55EC-1F31FB0956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7937398"/>
                <a:ext cx="4552950" cy="3033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CFF1C82-4477-57FE-10BF-B9416C5D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98313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027E-84BA-8AF0-181F-4ACB2AFA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4BA8744-0F22-2BC7-9E0A-BB9688906B3F}"/>
              </a:ext>
            </a:extLst>
          </p:cNvPr>
          <p:cNvGrpSpPr/>
          <p:nvPr/>
        </p:nvGrpSpPr>
        <p:grpSpPr>
          <a:xfrm>
            <a:off x="838200" y="-5928785"/>
            <a:ext cx="10924746" cy="19431986"/>
            <a:chOff x="838200" y="1538815"/>
            <a:chExt cx="10924746" cy="19431986"/>
          </a:xfrm>
        </p:grpSpPr>
        <p:pic>
          <p:nvPicPr>
            <p:cNvPr id="3078" name="Picture 6" descr="Der Ehrenkodex - Drei Klingen e.V.">
              <a:extLst>
                <a:ext uri="{FF2B5EF4-FFF2-40B4-BE49-F238E27FC236}">
                  <a16:creationId xmlns:a16="http://schemas.microsoft.com/office/drawing/2014/main" id="{D5284392-91BE-4DBC-D8DF-58322FA85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690688"/>
              <a:ext cx="3200400" cy="479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7870412-28F3-BC79-CA6C-8423B63BD5D3}"/>
                </a:ext>
              </a:extLst>
            </p:cNvPr>
            <p:cNvGrpSpPr/>
            <p:nvPr/>
          </p:nvGrpSpPr>
          <p:grpSpPr>
            <a:xfrm>
              <a:off x="838200" y="1538815"/>
              <a:ext cx="10924746" cy="19431986"/>
              <a:chOff x="838200" y="1538815"/>
              <a:chExt cx="10924746" cy="19431986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CDB7EC3F-EAE0-05E4-5D56-E5A77CB84545}"/>
                  </a:ext>
                </a:extLst>
              </p:cNvPr>
              <p:cNvGrpSpPr/>
              <p:nvPr/>
            </p:nvGrpSpPr>
            <p:grpSpPr>
              <a:xfrm>
                <a:off x="838200" y="1538815"/>
                <a:ext cx="10924746" cy="17663585"/>
                <a:chOff x="838200" y="1538815"/>
                <a:chExt cx="10924746" cy="17663585"/>
              </a:xfrm>
            </p:grpSpPr>
            <p:graphicFrame>
              <p:nvGraphicFramePr>
                <p:cNvPr id="10" name="Diagramm 9">
                  <a:extLst>
                    <a:ext uri="{FF2B5EF4-FFF2-40B4-BE49-F238E27FC236}">
                      <a16:creationId xmlns:a16="http://schemas.microsoft.com/office/drawing/2014/main" id="{B383B7D4-C57B-CAC3-4B03-184FC5F9DB5A}"/>
                    </a:ext>
                  </a:extLst>
                </p:cNvPr>
                <p:cNvGraphicFramePr/>
                <p:nvPr/>
              </p:nvGraphicFramePr>
              <p:xfrm>
                <a:off x="838200" y="1538815"/>
                <a:ext cx="4552950" cy="1766358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  <p:pic>
              <p:nvPicPr>
                <p:cNvPr id="3076" name="Picture 4" descr="Bezirk Horn: Ritterturnier auf der Rosenburg 30.9. &amp; 1.10 und 7. &amp; 8.  Oktober 2023 - Horn">
                  <a:extLst>
                    <a:ext uri="{FF2B5EF4-FFF2-40B4-BE49-F238E27FC236}">
                      <a16:creationId xmlns:a16="http://schemas.microsoft.com/office/drawing/2014/main" id="{30DC1903-2C27-336D-FCD3-EAC4FD0C97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0226" y="9260860"/>
                  <a:ext cx="5532720" cy="37864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 descr="Trictrac - Wikipedia">
                <a:extLst>
                  <a:ext uri="{FF2B5EF4-FFF2-40B4-BE49-F238E27FC236}">
                    <a16:creationId xmlns:a16="http://schemas.microsoft.com/office/drawing/2014/main" id="{6AF79BDA-B7A8-F9D8-A001-4768A6137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4493825"/>
                <a:ext cx="4552951" cy="3247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Chess piece - Wikipedia">
                <a:extLst>
                  <a:ext uri="{FF2B5EF4-FFF2-40B4-BE49-F238E27FC236}">
                    <a16:creationId xmlns:a16="http://schemas.microsoft.com/office/drawing/2014/main" id="{6CB835EA-55B4-AC3A-F584-CF67049B7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7937398"/>
                <a:ext cx="4552950" cy="3033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A24E244-4B76-579B-8F02-ED41584B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00000"/>
            <a:ext cx="10515600" cy="1325563"/>
          </a:xfrm>
        </p:spPr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51496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76B-860C-15AB-D207-D5F6BB10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E87C2D5-3172-0DB4-5CC6-BB9B37035BD2}"/>
              </a:ext>
            </a:extLst>
          </p:cNvPr>
          <p:cNvGrpSpPr/>
          <p:nvPr/>
        </p:nvGrpSpPr>
        <p:grpSpPr>
          <a:xfrm>
            <a:off x="838200" y="-12824811"/>
            <a:ext cx="10924746" cy="19431986"/>
            <a:chOff x="838200" y="1538815"/>
            <a:chExt cx="10924746" cy="19431986"/>
          </a:xfrm>
        </p:grpSpPr>
        <p:pic>
          <p:nvPicPr>
            <p:cNvPr id="3078" name="Picture 6" descr="Der Ehrenkodex - Drei Klingen e.V.">
              <a:extLst>
                <a:ext uri="{FF2B5EF4-FFF2-40B4-BE49-F238E27FC236}">
                  <a16:creationId xmlns:a16="http://schemas.microsoft.com/office/drawing/2014/main" id="{D3EF2EF2-E475-54F9-4DCC-44DE3864A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690688"/>
              <a:ext cx="3200400" cy="479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F01030B-CABC-5D66-230B-922696815F6A}"/>
                </a:ext>
              </a:extLst>
            </p:cNvPr>
            <p:cNvGrpSpPr/>
            <p:nvPr/>
          </p:nvGrpSpPr>
          <p:grpSpPr>
            <a:xfrm>
              <a:off x="838200" y="1538815"/>
              <a:ext cx="10924746" cy="19431986"/>
              <a:chOff x="838200" y="1538815"/>
              <a:chExt cx="10924746" cy="19431986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2B7119E9-0CAE-F8B6-D396-425047E83A76}"/>
                  </a:ext>
                </a:extLst>
              </p:cNvPr>
              <p:cNvGrpSpPr/>
              <p:nvPr/>
            </p:nvGrpSpPr>
            <p:grpSpPr>
              <a:xfrm>
                <a:off x="838200" y="1538815"/>
                <a:ext cx="10924746" cy="17663585"/>
                <a:chOff x="838200" y="1538815"/>
                <a:chExt cx="10924746" cy="17663585"/>
              </a:xfrm>
            </p:grpSpPr>
            <p:graphicFrame>
              <p:nvGraphicFramePr>
                <p:cNvPr id="10" name="Diagramm 9">
                  <a:extLst>
                    <a:ext uri="{FF2B5EF4-FFF2-40B4-BE49-F238E27FC236}">
                      <a16:creationId xmlns:a16="http://schemas.microsoft.com/office/drawing/2014/main" id="{50BF6DEF-88E9-B261-E810-CBA945AE8927}"/>
                    </a:ext>
                  </a:extLst>
                </p:cNvPr>
                <p:cNvGraphicFramePr/>
                <p:nvPr/>
              </p:nvGraphicFramePr>
              <p:xfrm>
                <a:off x="838200" y="1538815"/>
                <a:ext cx="4552950" cy="1766358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  <p:pic>
              <p:nvPicPr>
                <p:cNvPr id="3076" name="Picture 4" descr="Bezirk Horn: Ritterturnier auf der Rosenburg 30.9. &amp; 1.10 und 7. &amp; 8.  Oktober 2023 - Horn">
                  <a:extLst>
                    <a:ext uri="{FF2B5EF4-FFF2-40B4-BE49-F238E27FC236}">
                      <a16:creationId xmlns:a16="http://schemas.microsoft.com/office/drawing/2014/main" id="{3B1FB6BB-16B9-CDFD-DBA5-AAE036CCE7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0226" y="9260860"/>
                  <a:ext cx="5532720" cy="37864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 descr="Trictrac - Wikipedia">
                <a:extLst>
                  <a:ext uri="{FF2B5EF4-FFF2-40B4-BE49-F238E27FC236}">
                    <a16:creationId xmlns:a16="http://schemas.microsoft.com/office/drawing/2014/main" id="{FA18B2D3-688C-1C9E-F458-2913CE4A18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4493825"/>
                <a:ext cx="4552951" cy="3247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Chess piece - Wikipedia">
                <a:extLst>
                  <a:ext uri="{FF2B5EF4-FFF2-40B4-BE49-F238E27FC236}">
                    <a16:creationId xmlns:a16="http://schemas.microsoft.com/office/drawing/2014/main" id="{FC96D35C-552F-A084-8A9E-E097EA6415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7937398"/>
                <a:ext cx="4552950" cy="3033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2BEC5D8-9E07-BF38-8CAA-4B85FD84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00000"/>
            <a:ext cx="10515600" cy="1325563"/>
          </a:xfrm>
        </p:spPr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76473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C4DC5-EDAE-A4BA-2BC5-99AE3711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95AEE065-8E69-2870-1042-1A50B7E5E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394B87-DDA5-5700-ED45-03CCF17D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69E95FA-ED7F-6368-7B65-AA0B5F24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876244"/>
            <a:ext cx="9144000" cy="110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</a:rPr>
              <a:t>Der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Ritterschlag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18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E3F50-0C6C-5375-2E6D-A563CE94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BB8FD43C-CAAD-EAC2-F5E7-3A9BCC5D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B8899D-2E8A-CAF2-33FE-B6263D2E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82DF8F-BACA-5334-49EF-AD35F82E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0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</a:rPr>
              <a:t>Der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Ritterschlag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7A95D98-582E-435B-27C6-F00A395112A0}"/>
              </a:ext>
            </a:extLst>
          </p:cNvPr>
          <p:cNvSpPr txBox="1"/>
          <p:nvPr/>
        </p:nvSpPr>
        <p:spPr>
          <a:xfrm>
            <a:off x="3375636" y="2888344"/>
            <a:ext cx="6102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Macht einen Knappen zum Ritter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"Der letzte Schlag, gegen den sich der Ritter nicht verteidigt“</a:t>
            </a:r>
          </a:p>
        </p:txBody>
      </p:sp>
    </p:spTree>
    <p:extLst>
      <p:ext uri="{BB962C8B-B14F-4D97-AF65-F5344CB8AC3E}">
        <p14:creationId xmlns:p14="http://schemas.microsoft.com/office/powerpoint/2010/main" val="124155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51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urgen und Schlösser entdecken">
            <a:extLst>
              <a:ext uri="{FF2B5EF4-FFF2-40B4-BE49-F238E27FC236}">
                <a16:creationId xmlns:a16="http://schemas.microsoft.com/office/drawing/2014/main" id="{86CA5B7E-DA7F-598E-DA23-6CFCCCDF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6BD5CF-02C4-B81C-B53A-EF6E89AE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Lehen</a:t>
            </a:r>
          </a:p>
        </p:txBody>
      </p:sp>
    </p:spTree>
    <p:extLst>
      <p:ext uri="{BB962C8B-B14F-4D97-AF65-F5344CB8AC3E}">
        <p14:creationId xmlns:p14="http://schemas.microsoft.com/office/powerpoint/2010/main" val="242353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42B9D-C398-77B7-DD0E-1BAA903C6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5129">
            <a:extLst>
              <a:ext uri="{FF2B5EF4-FFF2-40B4-BE49-F238E27FC236}">
                <a16:creationId xmlns:a16="http://schemas.microsoft.com/office/drawing/2014/main" id="{C03D32B5-82D1-6436-9344-95B9A03AA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urgen und Schlösser entdecken">
            <a:extLst>
              <a:ext uri="{FF2B5EF4-FFF2-40B4-BE49-F238E27FC236}">
                <a16:creationId xmlns:a16="http://schemas.microsoft.com/office/drawing/2014/main" id="{5E16C91D-D8BF-8757-B6C7-61DB7671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5A5E59-8DE6-556A-9933-D527516A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0628"/>
            <a:ext cx="9144000" cy="9822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  <a:latin typeface="+mj-lt"/>
              </a:rPr>
              <a:t>Lehen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644074C-7B62-C751-AC34-1483EAAF2640}"/>
              </a:ext>
            </a:extLst>
          </p:cNvPr>
          <p:cNvSpPr txBox="1"/>
          <p:nvPr/>
        </p:nvSpPr>
        <p:spPr>
          <a:xfrm>
            <a:off x="174172" y="1799770"/>
            <a:ext cx="4209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Stück Land, dass der Ritter von seinem Fürsten bekommt.</a:t>
            </a:r>
          </a:p>
          <a:p>
            <a:endParaRPr lang="de-DE" dirty="0"/>
          </a:p>
          <a:p>
            <a:r>
              <a:rPr lang="de-DE" dirty="0"/>
              <a:t>Im Gegenzug kämpft der Ritter für den Fürsten</a:t>
            </a:r>
          </a:p>
        </p:txBody>
      </p:sp>
    </p:spTree>
    <p:extLst>
      <p:ext uri="{BB962C8B-B14F-4D97-AF65-F5344CB8AC3E}">
        <p14:creationId xmlns:p14="http://schemas.microsoft.com/office/powerpoint/2010/main" val="1125036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E1BE5-F2DA-ED18-D067-D66AFEC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B6D665-FFC8-8399-00E2-482D9B48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/>
              <a:t>Video: https://www.planet-schule.de/schwerpunkt/das-mittelalter-experiment/wie-wurde-man-ritter-film-100.html</a:t>
            </a:r>
          </a:p>
          <a:p>
            <a:endParaRPr lang="de-DE" dirty="0"/>
          </a:p>
          <a:p>
            <a:r>
              <a:rPr lang="de-DE" dirty="0"/>
              <a:t>https://wallpapercave.com/wp/wp3318150.jpg</a:t>
            </a:r>
          </a:p>
          <a:p>
            <a:r>
              <a:rPr lang="de-DE" dirty="0"/>
              <a:t>https://www.battlemerchant.com/media/image/b8/03/c9/Ritter-auf-dem-Schlachtfeld-Taktiken-und-Strategien-des-mittelalterlichen-Kampfes.jpg</a:t>
            </a:r>
          </a:p>
          <a:p>
            <a:r>
              <a:rPr lang="de-DE" dirty="0"/>
              <a:t>https://kiwithek.wien/images/thumb/Ritterschlag.jpg/800px-Ritterschlag.jpg</a:t>
            </a:r>
          </a:p>
          <a:p>
            <a:r>
              <a:rPr lang="de-DE" dirty="0"/>
              <a:t>http://www.askanier-berlin.de/fileadmin/Bruderschaft/Knappen/Knap_Gallerie/Tancred3.jpg</a:t>
            </a:r>
          </a:p>
          <a:p>
            <a:r>
              <a:rPr lang="de-DE" dirty="0"/>
              <a:t>https://c8.alamy.com/compde/jf7e9n/wolfram-von-eschenbach-portrat-der-minnesanger-oder-mittelalterliche-deutsche-hofische-liebe-dichter-abbildung-aus-dem-codex-manesse-oder-grosse-heidelberger-liederhandschrift-von-rudiger-manesse-und-seinem-sohn-johannes-um-1300-fol-149v-autor-der-hofischen-romanze-parzival-quelle-fur-die-richard-wagnerss-oper-parsifal-1160-1220-jf7e9n.jpg</a:t>
            </a:r>
          </a:p>
          <a:p>
            <a:r>
              <a:rPr lang="de-DE" dirty="0"/>
              <a:t>https://www.melbar.eu/items/Ruestungen/Ritterruestungen/Ritterruestung-15-Jh-A22362.jpg</a:t>
            </a:r>
          </a:p>
          <a:p>
            <a:r>
              <a:rPr lang="de-DE" dirty="0"/>
              <a:t>https://upload.wikimedia.org/wikipedia/commons/thumb/d/db/Schwerttypen.jpg/1200px-Schwerttypen.jpg</a:t>
            </a:r>
          </a:p>
          <a:p>
            <a:r>
              <a:rPr lang="de-DE" dirty="0"/>
              <a:t>https://encrypted-tbn0.gstatic.com/images?q=tbn:ANd9GcSkQNSTof-KON3e8jYwJmScytbym6E70TzGmg&amp;s</a:t>
            </a:r>
          </a:p>
          <a:p>
            <a:r>
              <a:rPr lang="de-DE" dirty="0"/>
              <a:t>https://static.spektrum.de/fm/912/f1920x1080/Ritter-iStock-118240951_inakiantonana.jpg</a:t>
            </a:r>
          </a:p>
          <a:p>
            <a:r>
              <a:rPr lang="de-DE" dirty="0"/>
              <a:t>https://media04.meinbezirk.at/article/2023/08/29/0/35998050_L.jpg?1693340919</a:t>
            </a:r>
          </a:p>
          <a:p>
            <a:r>
              <a:rPr lang="de-DE" dirty="0"/>
              <a:t>https://image.jimcdn.com/app/cms/image/transf/dimension=265x10000:format=png/path/s5f8e6c6467ed7de0/image/i739f2d228e30107d/version/1493753979/image.png</a:t>
            </a:r>
          </a:p>
          <a:p>
            <a:r>
              <a:rPr lang="de-DE" dirty="0"/>
              <a:t>https://upload.wikimedia.org/wikipedia/commons/thumb/f/f1/Trictrac_points.jpg/300px-Trictrac_points.jpg</a:t>
            </a:r>
          </a:p>
          <a:p>
            <a:r>
              <a:rPr lang="de-DE" dirty="0"/>
              <a:t>https://upload.wikimedia.org/wikipedia/commons/thumb/4/4e/Chess_pieces_close_up.jpg/800px-Chess_pieces_close_up.jpg</a:t>
            </a:r>
          </a:p>
          <a:p>
            <a:r>
              <a:rPr lang="de-DE" dirty="0"/>
              <a:t>https://www.kaernten.at/fileadmin/_processed_/f/0/csm_Seenschleife_Hochosterwitz_Stabentheiner_FHD-148_3ed3cc8cfa.jpg</a:t>
            </a:r>
          </a:p>
        </p:txBody>
      </p:sp>
    </p:spTree>
    <p:extLst>
      <p:ext uri="{BB962C8B-B14F-4D97-AF65-F5344CB8AC3E}">
        <p14:creationId xmlns:p14="http://schemas.microsoft.com/office/powerpoint/2010/main" val="309646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9707" y="-1193800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03336" y="5013960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122" y="-512326"/>
            <a:ext cx="12612243" cy="788265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B36B2D-7994-4C47-37DF-906AF6E42E94}"/>
              </a:ext>
            </a:extLst>
          </p:cNvPr>
          <p:cNvGrpSpPr/>
          <p:nvPr/>
        </p:nvGrpSpPr>
        <p:grpSpPr>
          <a:xfrm>
            <a:off x="12192000" y="1193800"/>
            <a:ext cx="6625391" cy="3125067"/>
            <a:chOff x="5134873" y="776436"/>
            <a:chExt cx="6625391" cy="31250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DF8285-D228-50FA-64A0-A2270FD8D505}"/>
                </a:ext>
              </a:extLst>
            </p:cNvPr>
            <p:cNvSpPr txBox="1"/>
            <p:nvPr/>
          </p:nvSpPr>
          <p:spPr>
            <a:xfrm>
              <a:off x="6365304" y="776436"/>
              <a:ext cx="539496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Wer konnte Ritter werden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wurde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man Ritter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Ausbildung</a:t>
              </a:r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Pflichten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eines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Ritters</a:t>
              </a:r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</p:txBody>
        </p:sp>
        <p:pic>
          <p:nvPicPr>
            <p:cNvPr id="8" name="Picture 7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46C1E8D6-44EB-09C1-87A0-B9AD7EE2B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6" y="776436"/>
              <a:ext cx="1175553" cy="523706"/>
            </a:xfrm>
            <a:prstGeom prst="rect">
              <a:avLst/>
            </a:prstGeom>
          </p:spPr>
        </p:pic>
        <p:pic>
          <p:nvPicPr>
            <p:cNvPr id="10" name="Picture 9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5B4F8012-838A-6D39-AA35-17D57CFD4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5" y="1655276"/>
              <a:ext cx="1175553" cy="523706"/>
            </a:xfrm>
            <a:prstGeom prst="rect">
              <a:avLst/>
            </a:prstGeom>
          </p:spPr>
        </p:pic>
        <p:pic>
          <p:nvPicPr>
            <p:cNvPr id="11" name="Picture 10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EE7ABFAF-6CB2-D2FB-E53A-2EE5D994A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2498958"/>
              <a:ext cx="1175553" cy="523706"/>
            </a:xfrm>
            <a:prstGeom prst="rect">
              <a:avLst/>
            </a:prstGeom>
          </p:spPr>
        </p:pic>
        <p:pic>
          <p:nvPicPr>
            <p:cNvPr id="12" name="Picture 11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1D377EBF-FB09-8BEB-91B9-3F193FFF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3377797"/>
              <a:ext cx="1175553" cy="523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07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6338" y="-512326"/>
            <a:ext cx="12612243" cy="7882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227" y="-2387600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741346" y="5202238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47C687-C3D6-C52F-12A4-B9F0E93F1BD5}"/>
              </a:ext>
            </a:extLst>
          </p:cNvPr>
          <p:cNvGrpSpPr/>
          <p:nvPr/>
        </p:nvGrpSpPr>
        <p:grpSpPr>
          <a:xfrm>
            <a:off x="5134873" y="776436"/>
            <a:ext cx="6625391" cy="3970318"/>
            <a:chOff x="5134873" y="776436"/>
            <a:chExt cx="6625391" cy="3970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8C2166-35BF-5849-AA53-F2DF56802BE3}"/>
                </a:ext>
              </a:extLst>
            </p:cNvPr>
            <p:cNvSpPr txBox="1"/>
            <p:nvPr/>
          </p:nvSpPr>
          <p:spPr>
            <a:xfrm>
              <a:off x="6365304" y="776436"/>
              <a:ext cx="539496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Was ist ein Ritter eigentlich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Der Weg zum Ritter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Rüstung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und Waffen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Ehrenkodex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und Leben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Ritterschlag</a:t>
              </a:r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</p:txBody>
        </p:sp>
        <p:pic>
          <p:nvPicPr>
            <p:cNvPr id="6" name="Picture 5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B8A7E176-EA51-CF87-8951-8F43201B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6" y="776436"/>
              <a:ext cx="1175553" cy="523706"/>
            </a:xfrm>
            <a:prstGeom prst="rect">
              <a:avLst/>
            </a:prstGeom>
          </p:spPr>
        </p:pic>
        <p:pic>
          <p:nvPicPr>
            <p:cNvPr id="8" name="Picture 7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21D347AB-A5FB-D9ED-AF17-FDEDEA79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5" y="1655276"/>
              <a:ext cx="1175553" cy="523706"/>
            </a:xfrm>
            <a:prstGeom prst="rect">
              <a:avLst/>
            </a:prstGeom>
          </p:spPr>
        </p:pic>
        <p:pic>
          <p:nvPicPr>
            <p:cNvPr id="10" name="Picture 9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9BBAF95D-312C-9C01-8DB9-88970EA2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2498958"/>
              <a:ext cx="1175553" cy="523706"/>
            </a:xfrm>
            <a:prstGeom prst="rect">
              <a:avLst/>
            </a:prstGeom>
          </p:spPr>
        </p:pic>
        <p:pic>
          <p:nvPicPr>
            <p:cNvPr id="11" name="Picture 10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39D04FF7-E3BD-0839-CFA1-DBF0AC8CC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3377797"/>
              <a:ext cx="1175553" cy="523706"/>
            </a:xfrm>
            <a:prstGeom prst="rect">
              <a:avLst/>
            </a:prstGeom>
          </p:spPr>
        </p:pic>
      </p:grpSp>
      <p:pic>
        <p:nvPicPr>
          <p:cNvPr id="5" name="Picture 10" descr="A black and white image of a sword&#10;&#10;Description automatically generated">
            <a:extLst>
              <a:ext uri="{FF2B5EF4-FFF2-40B4-BE49-F238E27FC236}">
                <a16:creationId xmlns:a16="http://schemas.microsoft.com/office/drawing/2014/main" id="{5758C907-6BEA-EC1C-828B-24D4D83A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4872" y="4203575"/>
            <a:ext cx="1175553" cy="5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8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B4AC3-CD2A-8966-F4D9-3F4F41A6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tter-auf-dem-Schlachtfeld-Taktiken-und-Strategien-des-mittelalterlichen-Kampfes">
            <a:extLst>
              <a:ext uri="{FF2B5EF4-FFF2-40B4-BE49-F238E27FC236}">
                <a16:creationId xmlns:a16="http://schemas.microsoft.com/office/drawing/2014/main" id="{04B40B6B-C9CB-758A-5768-35B3947432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028C70-3E3E-CBEA-34DB-189E79D8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Was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sind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Ritter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eigentlich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?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7C22CD6C-FD8A-E8A4-6F09-CD8FE7991DCA}"/>
              </a:ext>
            </a:extLst>
          </p:cNvPr>
          <p:cNvSpPr txBox="1"/>
          <p:nvPr/>
        </p:nvSpPr>
        <p:spPr>
          <a:xfrm>
            <a:off x="6096000" y="1619250"/>
            <a:ext cx="4972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Elitekämpfer des Mittelalters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Söhne von Adeligen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Ritter kommt von Reiter</a:t>
            </a:r>
          </a:p>
        </p:txBody>
      </p:sp>
    </p:spTree>
    <p:extLst>
      <p:ext uri="{BB962C8B-B14F-4D97-AF65-F5344CB8AC3E}">
        <p14:creationId xmlns:p14="http://schemas.microsoft.com/office/powerpoint/2010/main" val="365198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6BF-7C8B-D31D-01A4-A14F6984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30A87ED-D957-DF39-37B8-13B7162AB3B0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B3F378C-D563-4BAE-9342-7630BB563D89}"/>
              </a:ext>
            </a:extLst>
          </p:cNvPr>
          <p:cNvGrpSpPr/>
          <p:nvPr/>
        </p:nvGrpSpPr>
        <p:grpSpPr>
          <a:xfrm>
            <a:off x="12600000" y="2090057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8F8427CD-7A18-DD0F-BBD4-FB9593A9F7F7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1D1B4F4F-D45F-78A1-8DBC-235CB150DC63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7D1CC974-E504-8E7C-2FA7-BC64BC470066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6E78ECE1-82A9-F7A9-395B-C2EABFF4FC95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83B5B961-17D5-F033-3E17-7B6F3476F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C976D0A0-98FD-3E5B-372F-65591D1327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065D173A-D914-98D9-770A-84A180E0AD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BDDA0647-146B-6EB5-443F-9514A88DC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8DE5482B-6BA0-7887-E453-0153082DEDA1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B222BAC6-D76E-8A40-46D9-1C5B955CE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389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09BB173-DD52-A780-8027-A3712049A790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A8CED82E-7C5E-C886-113A-1FB641F45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BCF94D9-C5D9-652A-D25F-D7DE780805EB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3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616C-64C0-5EB8-B73E-79D830F6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AB847-6EDC-85E5-4D5F-5BFFD27B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E951700-2974-D3FD-93A4-A64329FAC494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9AEBE1-FA59-190A-624D-1B0BE472C9CB}"/>
              </a:ext>
            </a:extLst>
          </p:cNvPr>
          <p:cNvGrpSpPr/>
          <p:nvPr/>
        </p:nvGrpSpPr>
        <p:grpSpPr>
          <a:xfrm>
            <a:off x="48657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F9BBBC1-4280-BECB-5756-46FFB0F9C248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01043CD6-C86F-49B6-FDFF-A7D63A3278C1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A224ACE2-E2EC-D21B-DD41-C9DE400EC19C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70C0C212-CCEA-615C-00EB-33CCD032F3F9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8EA725A1-02C8-3B96-9764-9BF26360F9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7B147880-BED6-01BE-E776-BD0E50CDF5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D9B5B7BB-BA33-C700-BF59-148E557AE6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F0BBAEED-66F3-0DC5-2665-860A6676F4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E0EB367-A444-0C67-8B3C-CE30CE900F72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58F82D67-D3B0-1749-4F03-E26A3AAD5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389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2297CE9-C692-F82E-3002-7F86EF3CD9CA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719F2089-5A81-DC63-B620-9A0DF2BC4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6CE60A0-26F8-7F2A-1D56-56730745437D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03907DAE-5DEC-BEDA-8976-6BC8B83E4848}"/>
              </a:ext>
            </a:extLst>
          </p:cNvPr>
          <p:cNvSpPr txBox="1"/>
          <p:nvPr/>
        </p:nvSpPr>
        <p:spPr>
          <a:xfrm>
            <a:off x="7006393" y="248433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Grundausbildung im Höfischen Benehmen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Reiten und Bogenschießen</a:t>
            </a:r>
          </a:p>
        </p:txBody>
      </p:sp>
    </p:spTree>
    <p:extLst>
      <p:ext uri="{BB962C8B-B14F-4D97-AF65-F5344CB8AC3E}">
        <p14:creationId xmlns:p14="http://schemas.microsoft.com/office/powerpoint/2010/main" val="39606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673FA-5A7D-7BC7-E08C-C77014BC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E43FB-A899-AF7C-6C2C-5F56F36A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43C7347-F42E-790B-DB29-12B95BC4DF09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A28A7FB-841A-74A4-2421-C02D0C06FD9F}"/>
              </a:ext>
            </a:extLst>
          </p:cNvPr>
          <p:cNvGrpSpPr/>
          <p:nvPr/>
        </p:nvGrpSpPr>
        <p:grpSpPr>
          <a:xfrm>
            <a:off x="-41259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723C30D8-896E-8D79-476F-C600BF09756C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F19FD1C9-4DE5-6472-D393-CEDD62C7317C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53DE7F7A-0C3C-C3B2-4036-E8FD6F979DCF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8F4D3A31-E232-EA79-E6E8-67F2D4E5B7D5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6E80B11F-0B38-39B9-94FC-EC37814A1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C961F9D7-F35D-322A-8117-9AEDFD55F8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18955C78-A082-D3C4-3C30-AC9C9BEF1F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E0ED41C4-02CC-33BE-D884-81865F1535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FCB701B-DE24-7811-CF33-0E4E716CEE8D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C76C4747-2201-025C-0EF3-EC8084E90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807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423D335-B859-64C5-68AD-EC0F0A374596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5839D6B4-6959-A74A-88E8-49406D127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F2C97F1-0C9F-A3C8-3890-EC8918D6F06F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DF4F200D-7D01-CD68-7301-39C62B5F2DD6}"/>
              </a:ext>
            </a:extLst>
          </p:cNvPr>
          <p:cNvSpPr txBox="1"/>
          <p:nvPr/>
        </p:nvSpPr>
        <p:spPr>
          <a:xfrm>
            <a:off x="7006393" y="2484331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Grundfertigkeiten eines Ritters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Kriegerische Fähigkeiten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Ritterliche Lebensweise</a:t>
            </a:r>
          </a:p>
        </p:txBody>
      </p:sp>
    </p:spTree>
    <p:extLst>
      <p:ext uri="{BB962C8B-B14F-4D97-AF65-F5344CB8AC3E}">
        <p14:creationId xmlns:p14="http://schemas.microsoft.com/office/powerpoint/2010/main" val="317579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B5342-6318-D276-B543-D51D19A5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B417E-3523-8B83-5BE1-2FF3DC9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DB166FF-59B2-0F12-A850-CC6850772A77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D2A038-AC31-CACC-78E3-48A20BC208DE}"/>
              </a:ext>
            </a:extLst>
          </p:cNvPr>
          <p:cNvGrpSpPr/>
          <p:nvPr/>
        </p:nvGrpSpPr>
        <p:grpSpPr>
          <a:xfrm>
            <a:off x="-131175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511F1FE-9DD5-413E-A4C0-06EC0707B0B7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0E4077E8-AE49-65BE-4D49-F0128046E2ED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A5BA3382-5FA2-8E2A-0564-E1DAE7BECAA5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7BFA0C60-9042-4FAF-F105-7F820B78F6D7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51DC6F5D-006A-B2D3-C52D-3C179E95E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50945E95-E161-5D3B-6D3E-1B89B0CB65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2AD804BB-634B-7480-97A4-8317AB276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FDD66AA3-5564-7F8E-378A-E4B53C0B18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053CFE-3BB8-1BD9-EDEE-F31B8CD197F2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65F9D623-F458-6B12-46CA-E6B669B72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807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EE8AB02-4082-39CF-293E-9126ABEEC4D2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1195C280-FAA3-F1E7-6137-FE4F41607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7946467-CFD5-640A-1E7E-EC69C5DA64D9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1DE4FD01-B8A6-BE71-0835-4E45FD54D524}"/>
              </a:ext>
            </a:extLst>
          </p:cNvPr>
          <p:cNvSpPr txBox="1"/>
          <p:nvPr/>
        </p:nvSpPr>
        <p:spPr>
          <a:xfrm>
            <a:off x="7006393" y="248433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Ende der Ausbildung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Lehen</a:t>
            </a:r>
          </a:p>
        </p:txBody>
      </p:sp>
    </p:spTree>
    <p:extLst>
      <p:ext uri="{BB962C8B-B14F-4D97-AF65-F5344CB8AC3E}">
        <p14:creationId xmlns:p14="http://schemas.microsoft.com/office/powerpoint/2010/main" val="156795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1E747-FEB7-1D69-7D41-80DFC48E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Rüstung und Waffen</a:t>
            </a:r>
          </a:p>
        </p:txBody>
      </p:sp>
      <p:pic>
        <p:nvPicPr>
          <p:cNvPr id="2050" name="Picture 2" descr="Ritterrüstung, Rüstungstahl, tragbar 2765.00 € Ritterrüstung, Rüstungstahl,  tragbar kaufen">
            <a:extLst>
              <a:ext uri="{FF2B5EF4-FFF2-40B4-BE49-F238E27FC236}">
                <a16:creationId xmlns:a16="http://schemas.microsoft.com/office/drawing/2014/main" id="{AC644E9D-BFF6-5C15-121C-A4A00471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3" y="365125"/>
            <a:ext cx="2648251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ste der Schwerttypen – Wikipedia">
            <a:extLst>
              <a:ext uri="{FF2B5EF4-FFF2-40B4-BE49-F238E27FC236}">
                <a16:creationId xmlns:a16="http://schemas.microsoft.com/office/drawing/2014/main" id="{AB0C54E9-637E-3FE6-6122-69B587C8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04" y="1619250"/>
            <a:ext cx="4081596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mobil Waffen Schwerter Degen Säbel Messer Ritter ACW (W8) | eBay">
            <a:extLst>
              <a:ext uri="{FF2B5EF4-FFF2-40B4-BE49-F238E27FC236}">
                <a16:creationId xmlns:a16="http://schemas.microsoft.com/office/drawing/2014/main" id="{922A8AA7-30C4-3EF4-CCE7-DDFD6D1A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274344"/>
            <a:ext cx="3238500" cy="18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3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emi Old">
      <a:majorFont>
        <a:latin typeface="Old English Text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Microsoft Office PowerPoint</Application>
  <PresentationFormat>Breitbild</PresentationFormat>
  <Paragraphs>129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Agency FB</vt:lpstr>
      <vt:lpstr>Aptos</vt:lpstr>
      <vt:lpstr>Arial</vt:lpstr>
      <vt:lpstr>Old English Text MT</vt:lpstr>
      <vt:lpstr>Office Theme</vt:lpstr>
      <vt:lpstr>Wie wurde man Ritter?</vt:lpstr>
      <vt:lpstr>Wie wurde man Ritter?</vt:lpstr>
      <vt:lpstr>Wie wurde man Ritter?</vt:lpstr>
      <vt:lpstr>Was sind Ritter eigentlich?</vt:lpstr>
      <vt:lpstr>Der Weg zum Ritter</vt:lpstr>
      <vt:lpstr>Der Weg zum Ritter</vt:lpstr>
      <vt:lpstr>Der Weg zum Ritter</vt:lpstr>
      <vt:lpstr>Der Weg zum Ritter</vt:lpstr>
      <vt:lpstr>Rüstung und Waffen</vt:lpstr>
      <vt:lpstr>Rüstung</vt:lpstr>
      <vt:lpstr>Ehrenkodex und Leben</vt:lpstr>
      <vt:lpstr>Ehrenkodex und Leben</vt:lpstr>
      <vt:lpstr>Ehrenkodex und Leben</vt:lpstr>
      <vt:lpstr>Der Ritterschlag</vt:lpstr>
      <vt:lpstr>Der Ritterschlag</vt:lpstr>
      <vt:lpstr>Lehen</vt:lpstr>
      <vt:lpstr>Lehen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lukasgrunzweil@gmail.com</dc:creator>
  <cp:lastModifiedBy>Lukas Grünzweil</cp:lastModifiedBy>
  <cp:revision>3</cp:revision>
  <dcterms:created xsi:type="dcterms:W3CDTF">2024-10-21T07:32:56Z</dcterms:created>
  <dcterms:modified xsi:type="dcterms:W3CDTF">2024-11-10T14:54:32Z</dcterms:modified>
</cp:coreProperties>
</file>